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EEAC76-DD36-403C-82B8-CFFC4F54CF85}" v="4" dt="2023-07-27T16:11:00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McConaghy" userId="ba912074-bf1f-4aad-8932-cae1635b78a6" providerId="ADAL" clId="{84EEAC76-DD36-403C-82B8-CFFC4F54CF85}"/>
    <pc:docChg chg="undo custSel modSld">
      <pc:chgData name="Justin McConaghy" userId="ba912074-bf1f-4aad-8932-cae1635b78a6" providerId="ADAL" clId="{84EEAC76-DD36-403C-82B8-CFFC4F54CF85}" dt="2023-07-27T16:18:58.880" v="251" actId="20577"/>
      <pc:docMkLst>
        <pc:docMk/>
      </pc:docMkLst>
      <pc:sldChg chg="modSp mod">
        <pc:chgData name="Justin McConaghy" userId="ba912074-bf1f-4aad-8932-cae1635b78a6" providerId="ADAL" clId="{84EEAC76-DD36-403C-82B8-CFFC4F54CF85}" dt="2023-07-27T16:18:58.880" v="251" actId="20577"/>
        <pc:sldMkLst>
          <pc:docMk/>
          <pc:sldMk cId="2276660381" sldId="258"/>
        </pc:sldMkLst>
        <pc:spChg chg="mod">
          <ac:chgData name="Justin McConaghy" userId="ba912074-bf1f-4aad-8932-cae1635b78a6" providerId="ADAL" clId="{84EEAC76-DD36-403C-82B8-CFFC4F54CF85}" dt="2023-07-27T16:18:58.880" v="251" actId="20577"/>
          <ac:spMkLst>
            <pc:docMk/>
            <pc:sldMk cId="2276660381" sldId="258"/>
            <ac:spMk id="7" creationId="{D4693FCD-B82D-4305-8793-A74270C357F0}"/>
          </ac:spMkLst>
        </pc:spChg>
        <pc:spChg chg="mod">
          <ac:chgData name="Justin McConaghy" userId="ba912074-bf1f-4aad-8932-cae1635b78a6" providerId="ADAL" clId="{84EEAC76-DD36-403C-82B8-CFFC4F54CF85}" dt="2023-07-27T16:16:26.314" v="248" actId="20577"/>
          <ac:spMkLst>
            <pc:docMk/>
            <pc:sldMk cId="2276660381" sldId="258"/>
            <ac:spMk id="12" creationId="{189F28DA-2EBE-4CF1-B1B0-A231DDFAE05E}"/>
          </ac:spMkLst>
        </pc:spChg>
      </pc:sldChg>
      <pc:sldChg chg="addSp delSp modSp mod">
        <pc:chgData name="Justin McConaghy" userId="ba912074-bf1f-4aad-8932-cae1635b78a6" providerId="ADAL" clId="{84EEAC76-DD36-403C-82B8-CFFC4F54CF85}" dt="2023-07-27T16:18:35.087" v="250" actId="14100"/>
        <pc:sldMkLst>
          <pc:docMk/>
          <pc:sldMk cId="3295459033" sldId="260"/>
        </pc:sldMkLst>
        <pc:spChg chg="mod">
          <ac:chgData name="Justin McConaghy" userId="ba912074-bf1f-4aad-8932-cae1635b78a6" providerId="ADAL" clId="{84EEAC76-DD36-403C-82B8-CFFC4F54CF85}" dt="2023-07-27T16:08:53.137" v="52" actId="26606"/>
          <ac:spMkLst>
            <pc:docMk/>
            <pc:sldMk cId="3295459033" sldId="260"/>
            <ac:spMk id="2" creationId="{7D14C859-4255-4B1B-B020-E937EC2CC88F}"/>
          </ac:spMkLst>
        </pc:spChg>
        <pc:spChg chg="mod">
          <ac:chgData name="Justin McConaghy" userId="ba912074-bf1f-4aad-8932-cae1635b78a6" providerId="ADAL" clId="{84EEAC76-DD36-403C-82B8-CFFC4F54CF85}" dt="2023-07-27T16:08:53.137" v="52" actId="26606"/>
          <ac:spMkLst>
            <pc:docMk/>
            <pc:sldMk cId="3295459033" sldId="260"/>
            <ac:spMk id="3" creationId="{7E684DC8-7156-428C-B96E-73E39D044C04}"/>
          </ac:spMkLst>
        </pc:spChg>
        <pc:spChg chg="del">
          <ac:chgData name="Justin McConaghy" userId="ba912074-bf1f-4aad-8932-cae1635b78a6" providerId="ADAL" clId="{84EEAC76-DD36-403C-82B8-CFFC4F54CF85}" dt="2023-07-27T16:07:06.315" v="42" actId="21"/>
          <ac:spMkLst>
            <pc:docMk/>
            <pc:sldMk cId="3295459033" sldId="260"/>
            <ac:spMk id="6" creationId="{B5903133-57BA-4502-82C2-30F4BF29C832}"/>
          </ac:spMkLst>
        </pc:spChg>
        <pc:spChg chg="add del">
          <ac:chgData name="Justin McConaghy" userId="ba912074-bf1f-4aad-8932-cae1635b78a6" providerId="ADAL" clId="{84EEAC76-DD36-403C-82B8-CFFC4F54CF85}" dt="2023-07-27T16:07:35.291" v="45" actId="26606"/>
          <ac:spMkLst>
            <pc:docMk/>
            <pc:sldMk cId="3295459033" sldId="260"/>
            <ac:spMk id="10" creationId="{0FE2D22C-409B-48AF-B24F-7988A8F7F848}"/>
          </ac:spMkLst>
        </pc:spChg>
        <pc:spChg chg="add del">
          <ac:chgData name="Justin McConaghy" userId="ba912074-bf1f-4aad-8932-cae1635b78a6" providerId="ADAL" clId="{84EEAC76-DD36-403C-82B8-CFFC4F54CF85}" dt="2023-07-27T16:07:35.291" v="45" actId="26606"/>
          <ac:spMkLst>
            <pc:docMk/>
            <pc:sldMk cId="3295459033" sldId="260"/>
            <ac:spMk id="12" creationId="{90464369-70FA-42AF-948F-80664CA7BFE5}"/>
          </ac:spMkLst>
        </pc:spChg>
        <pc:spChg chg="add del">
          <ac:chgData name="Justin McConaghy" userId="ba912074-bf1f-4aad-8932-cae1635b78a6" providerId="ADAL" clId="{84EEAC76-DD36-403C-82B8-CFFC4F54CF85}" dt="2023-07-27T16:07:35.291" v="45" actId="26606"/>
          <ac:spMkLst>
            <pc:docMk/>
            <pc:sldMk cId="3295459033" sldId="260"/>
            <ac:spMk id="14" creationId="{A648176E-454C-437C-B0FC-9B82FCF32B24}"/>
          </ac:spMkLst>
        </pc:spChg>
        <pc:spChg chg="add del">
          <ac:chgData name="Justin McConaghy" userId="ba912074-bf1f-4aad-8932-cae1635b78a6" providerId="ADAL" clId="{84EEAC76-DD36-403C-82B8-CFFC4F54CF85}" dt="2023-07-27T16:07:35.291" v="45" actId="26606"/>
          <ac:spMkLst>
            <pc:docMk/>
            <pc:sldMk cId="3295459033" sldId="260"/>
            <ac:spMk id="16" creationId="{A6604B49-AD5C-4590-B051-06C8222ECD99}"/>
          </ac:spMkLst>
        </pc:spChg>
        <pc:spChg chg="add del">
          <ac:chgData name="Justin McConaghy" userId="ba912074-bf1f-4aad-8932-cae1635b78a6" providerId="ADAL" clId="{84EEAC76-DD36-403C-82B8-CFFC4F54CF85}" dt="2023-07-27T16:07:35.291" v="45" actId="26606"/>
          <ac:spMkLst>
            <pc:docMk/>
            <pc:sldMk cId="3295459033" sldId="260"/>
            <ac:spMk id="18" creationId="{CC552A98-EF7D-4D42-AB69-066B786AB55B}"/>
          </ac:spMkLst>
        </pc:spChg>
        <pc:spChg chg="add del">
          <ac:chgData name="Justin McConaghy" userId="ba912074-bf1f-4aad-8932-cae1635b78a6" providerId="ADAL" clId="{84EEAC76-DD36-403C-82B8-CFFC4F54CF85}" dt="2023-07-27T16:07:35.282" v="44" actId="26606"/>
          <ac:spMkLst>
            <pc:docMk/>
            <pc:sldMk cId="3295459033" sldId="260"/>
            <ac:spMk id="23" creationId="{327D73B4-9F5C-4A64-A179-51B9500CB8B5}"/>
          </ac:spMkLst>
        </pc:spChg>
        <pc:spChg chg="add del">
          <ac:chgData name="Justin McConaghy" userId="ba912074-bf1f-4aad-8932-cae1635b78a6" providerId="ADAL" clId="{84EEAC76-DD36-403C-82B8-CFFC4F54CF85}" dt="2023-07-27T16:07:35.282" v="44" actId="26606"/>
          <ac:spMkLst>
            <pc:docMk/>
            <pc:sldMk cId="3295459033" sldId="260"/>
            <ac:spMk id="29" creationId="{AB673405-BF85-493E-8558-0DCBEDB2BB49}"/>
          </ac:spMkLst>
        </pc:spChg>
        <pc:spChg chg="add del">
          <ac:chgData name="Justin McConaghy" userId="ba912074-bf1f-4aad-8932-cae1635b78a6" providerId="ADAL" clId="{84EEAC76-DD36-403C-82B8-CFFC4F54CF85}" dt="2023-07-27T16:07:35.282" v="44" actId="26606"/>
          <ac:spMkLst>
            <pc:docMk/>
            <pc:sldMk cId="3295459033" sldId="260"/>
            <ac:spMk id="31" creationId="{C64EAE84-A813-4501-BC71-DBD14BA0265E}"/>
          </ac:spMkLst>
        </pc:spChg>
        <pc:spChg chg="add del">
          <ac:chgData name="Justin McConaghy" userId="ba912074-bf1f-4aad-8932-cae1635b78a6" providerId="ADAL" clId="{84EEAC76-DD36-403C-82B8-CFFC4F54CF85}" dt="2023-07-27T16:07:35.282" v="44" actId="26606"/>
          <ac:spMkLst>
            <pc:docMk/>
            <pc:sldMk cId="3295459033" sldId="260"/>
            <ac:spMk id="33" creationId="{E3020543-B24B-4EC4-8FFC-8DD88EEA91A8}"/>
          </ac:spMkLst>
        </pc:spChg>
        <pc:spChg chg="add del">
          <ac:chgData name="Justin McConaghy" userId="ba912074-bf1f-4aad-8932-cae1635b78a6" providerId="ADAL" clId="{84EEAC76-DD36-403C-82B8-CFFC4F54CF85}" dt="2023-07-27T16:08:17.516" v="46" actId="26606"/>
          <ac:spMkLst>
            <pc:docMk/>
            <pc:sldMk cId="3295459033" sldId="260"/>
            <ac:spMk id="37" creationId="{A7AE9375-4664-4DB2-922D-2782A6E439AC}"/>
          </ac:spMkLst>
        </pc:spChg>
        <pc:spChg chg="add del">
          <ac:chgData name="Justin McConaghy" userId="ba912074-bf1f-4aad-8932-cae1635b78a6" providerId="ADAL" clId="{84EEAC76-DD36-403C-82B8-CFFC4F54CF85}" dt="2023-07-27T16:08:17.516" v="46" actId="26606"/>
          <ac:spMkLst>
            <pc:docMk/>
            <pc:sldMk cId="3295459033" sldId="260"/>
            <ac:spMk id="39" creationId="{C87417AF-190E-4D6E-AFA6-7D3E84B0B430}"/>
          </ac:spMkLst>
        </pc:spChg>
        <pc:spChg chg="add del">
          <ac:chgData name="Justin McConaghy" userId="ba912074-bf1f-4aad-8932-cae1635b78a6" providerId="ADAL" clId="{84EEAC76-DD36-403C-82B8-CFFC4F54CF85}" dt="2023-07-27T16:08:17.516" v="46" actId="26606"/>
          <ac:spMkLst>
            <pc:docMk/>
            <pc:sldMk cId="3295459033" sldId="260"/>
            <ac:spMk id="40" creationId="{80B30ED8-273E-4C07-8568-2FE5CC5C483D}"/>
          </ac:spMkLst>
        </pc:spChg>
        <pc:spChg chg="add del">
          <ac:chgData name="Justin McConaghy" userId="ba912074-bf1f-4aad-8932-cae1635b78a6" providerId="ADAL" clId="{84EEAC76-DD36-403C-82B8-CFFC4F54CF85}" dt="2023-07-27T16:08:53.137" v="52" actId="26606"/>
          <ac:spMkLst>
            <pc:docMk/>
            <pc:sldMk cId="3295459033" sldId="260"/>
            <ac:spMk id="45" creationId="{6B92FAF7-0AD3-4B47-9111-D0E9CD79E247}"/>
          </ac:spMkLst>
        </pc:spChg>
        <pc:spChg chg="add mod">
          <ac:chgData name="Justin McConaghy" userId="ba912074-bf1f-4aad-8932-cae1635b78a6" providerId="ADAL" clId="{84EEAC76-DD36-403C-82B8-CFFC4F54CF85}" dt="2023-07-27T16:13:24.868" v="82" actId="14100"/>
          <ac:spMkLst>
            <pc:docMk/>
            <pc:sldMk cId="3295459033" sldId="260"/>
            <ac:spMk id="46" creationId="{6F3B505A-1809-48D0-BE41-84661167583A}"/>
          </ac:spMkLst>
        </pc:spChg>
        <pc:spChg chg="add mod">
          <ac:chgData name="Justin McConaghy" userId="ba912074-bf1f-4aad-8932-cae1635b78a6" providerId="ADAL" clId="{84EEAC76-DD36-403C-82B8-CFFC4F54CF85}" dt="2023-07-27T16:11:12.378" v="81" actId="1076"/>
          <ac:spMkLst>
            <pc:docMk/>
            <pc:sldMk cId="3295459033" sldId="260"/>
            <ac:spMk id="52" creationId="{F430E506-E5CB-48BE-9B7A-F32194E7DE2E}"/>
          </ac:spMkLst>
        </pc:spChg>
        <pc:spChg chg="add">
          <ac:chgData name="Justin McConaghy" userId="ba912074-bf1f-4aad-8932-cae1635b78a6" providerId="ADAL" clId="{84EEAC76-DD36-403C-82B8-CFFC4F54CF85}" dt="2023-07-27T16:08:53.137" v="52" actId="26606"/>
          <ac:spMkLst>
            <pc:docMk/>
            <pc:sldMk cId="3295459033" sldId="260"/>
            <ac:spMk id="62" creationId="{6ECA6DCB-B7E1-40A9-9524-540C6DA40B1B}"/>
          </ac:spMkLst>
        </pc:spChg>
        <pc:spChg chg="add">
          <ac:chgData name="Justin McConaghy" userId="ba912074-bf1f-4aad-8932-cae1635b78a6" providerId="ADAL" clId="{84EEAC76-DD36-403C-82B8-CFFC4F54CF85}" dt="2023-07-27T16:08:53.137" v="52" actId="26606"/>
          <ac:spMkLst>
            <pc:docMk/>
            <pc:sldMk cId="3295459033" sldId="260"/>
            <ac:spMk id="68" creationId="{3873B707-463F-40B0-8227-E8CC6C67EB25}"/>
          </ac:spMkLst>
        </pc:spChg>
        <pc:spChg chg="add">
          <ac:chgData name="Justin McConaghy" userId="ba912074-bf1f-4aad-8932-cae1635b78a6" providerId="ADAL" clId="{84EEAC76-DD36-403C-82B8-CFFC4F54CF85}" dt="2023-07-27T16:08:53.137" v="52" actId="26606"/>
          <ac:spMkLst>
            <pc:docMk/>
            <pc:sldMk cId="3295459033" sldId="260"/>
            <ac:spMk id="70" creationId="{C13237C8-E62C-4F0D-A318-BD6FB6C2D138}"/>
          </ac:spMkLst>
        </pc:spChg>
        <pc:spChg chg="add">
          <ac:chgData name="Justin McConaghy" userId="ba912074-bf1f-4aad-8932-cae1635b78a6" providerId="ADAL" clId="{84EEAC76-DD36-403C-82B8-CFFC4F54CF85}" dt="2023-07-27T16:08:53.137" v="52" actId="26606"/>
          <ac:spMkLst>
            <pc:docMk/>
            <pc:sldMk cId="3295459033" sldId="260"/>
            <ac:spMk id="72" creationId="{19C9EAEA-39D0-4B0E-A0EB-51E7B26740B1}"/>
          </ac:spMkLst>
        </pc:spChg>
        <pc:spChg chg="add">
          <ac:chgData name="Justin McConaghy" userId="ba912074-bf1f-4aad-8932-cae1635b78a6" providerId="ADAL" clId="{84EEAC76-DD36-403C-82B8-CFFC4F54CF85}" dt="2023-07-27T16:08:53.137" v="52" actId="26606"/>
          <ac:spMkLst>
            <pc:docMk/>
            <pc:sldMk cId="3295459033" sldId="260"/>
            <ac:spMk id="74" creationId="{8CB5D2D7-DF65-4E86-BFBA-FFB9B5ACEB64}"/>
          </ac:spMkLst>
        </pc:spChg>
        <pc:grpChg chg="add del">
          <ac:chgData name="Justin McConaghy" userId="ba912074-bf1f-4aad-8932-cae1635b78a6" providerId="ADAL" clId="{84EEAC76-DD36-403C-82B8-CFFC4F54CF85}" dt="2023-07-27T16:07:35.282" v="44" actId="26606"/>
          <ac:grpSpMkLst>
            <pc:docMk/>
            <pc:sldMk cId="3295459033" sldId="260"/>
            <ac:grpSpMk id="25" creationId="{05BBA018-FA75-43BF-99E6-1F5245727D29}"/>
          </ac:grpSpMkLst>
        </pc:grpChg>
        <pc:grpChg chg="add del">
          <ac:chgData name="Justin McConaghy" userId="ba912074-bf1f-4aad-8932-cae1635b78a6" providerId="ADAL" clId="{84EEAC76-DD36-403C-82B8-CFFC4F54CF85}" dt="2023-07-27T16:08:53.137" v="52" actId="26606"/>
          <ac:grpSpMkLst>
            <pc:docMk/>
            <pc:sldMk cId="3295459033" sldId="260"/>
            <ac:grpSpMk id="47" creationId="{D6A77139-BADB-4B2C-BD41-B67A4D37D758}"/>
          </ac:grpSpMkLst>
        </pc:grpChg>
        <pc:grpChg chg="add del">
          <ac:chgData name="Justin McConaghy" userId="ba912074-bf1f-4aad-8932-cae1635b78a6" providerId="ADAL" clId="{84EEAC76-DD36-403C-82B8-CFFC4F54CF85}" dt="2023-07-27T16:08:53.137" v="52" actId="26606"/>
          <ac:grpSpMkLst>
            <pc:docMk/>
            <pc:sldMk cId="3295459033" sldId="260"/>
            <ac:grpSpMk id="53" creationId="{2786ABD8-AB9F-46F2-A7D9-36F1F7338CF9}"/>
          </ac:grpSpMkLst>
        </pc:grpChg>
        <pc:grpChg chg="add">
          <ac:chgData name="Justin McConaghy" userId="ba912074-bf1f-4aad-8932-cae1635b78a6" providerId="ADAL" clId="{84EEAC76-DD36-403C-82B8-CFFC4F54CF85}" dt="2023-07-27T16:08:53.137" v="52" actId="26606"/>
          <ac:grpSpMkLst>
            <pc:docMk/>
            <pc:sldMk cId="3295459033" sldId="260"/>
            <ac:grpSpMk id="64" creationId="{1DE889C7-FAD6-4397-98E2-05D503484459}"/>
          </ac:grpSpMkLst>
        </pc:grpChg>
        <pc:picChg chg="mod ord modCrop">
          <ac:chgData name="Justin McConaghy" userId="ba912074-bf1f-4aad-8932-cae1635b78a6" providerId="ADAL" clId="{84EEAC76-DD36-403C-82B8-CFFC4F54CF85}" dt="2023-07-27T16:09:37.637" v="61" actId="18131"/>
          <ac:picMkLst>
            <pc:docMk/>
            <pc:sldMk cId="3295459033" sldId="260"/>
            <ac:picMk id="5" creationId="{813DD693-0A4A-48AD-8348-38158FE24F41}"/>
          </ac:picMkLst>
        </pc:picChg>
        <pc:picChg chg="add mod ord modCrop">
          <ac:chgData name="Justin McConaghy" userId="ba912074-bf1f-4aad-8932-cae1635b78a6" providerId="ADAL" clId="{84EEAC76-DD36-403C-82B8-CFFC4F54CF85}" dt="2023-07-27T16:18:35.087" v="250" actId="14100"/>
          <ac:picMkLst>
            <pc:docMk/>
            <pc:sldMk cId="3295459033" sldId="260"/>
            <ac:picMk id="7" creationId="{60694257-4C36-447F-9E07-A66E02EB74F2}"/>
          </ac:picMkLst>
        </pc:picChg>
        <pc:picChg chg="add del mod">
          <ac:chgData name="Justin McConaghy" userId="ba912074-bf1f-4aad-8932-cae1635b78a6" providerId="ADAL" clId="{84EEAC76-DD36-403C-82B8-CFFC4F54CF85}" dt="2023-07-27T16:07:03.766" v="41" actId="478"/>
          <ac:picMkLst>
            <pc:docMk/>
            <pc:sldMk cId="3295459033" sldId="260"/>
            <ac:picMk id="8" creationId="{43BED924-F0E0-4CFC-A2C3-4B19EDEA5974}"/>
          </ac:picMkLst>
        </pc:picChg>
        <pc:cxnChg chg="add del">
          <ac:chgData name="Justin McConaghy" userId="ba912074-bf1f-4aad-8932-cae1635b78a6" providerId="ADAL" clId="{84EEAC76-DD36-403C-82B8-CFFC4F54CF85}" dt="2023-07-27T16:07:35.282" v="44" actId="26606"/>
          <ac:cxnSpMkLst>
            <pc:docMk/>
            <pc:sldMk cId="3295459033" sldId="260"/>
            <ac:cxnSpMk id="35" creationId="{C49DA8F6-BCC1-4447-B54C-57856834B94B}"/>
          </ac:cxnSpMkLst>
        </pc:cxnChg>
        <pc:cxnChg chg="add del">
          <ac:chgData name="Justin McConaghy" userId="ba912074-bf1f-4aad-8932-cae1635b78a6" providerId="ADAL" clId="{84EEAC76-DD36-403C-82B8-CFFC4F54CF85}" dt="2023-07-27T16:08:17.516" v="46" actId="26606"/>
          <ac:cxnSpMkLst>
            <pc:docMk/>
            <pc:sldMk cId="3295459033" sldId="260"/>
            <ac:cxnSpMk id="38" creationId="{EE504C98-6397-41C1-A8D8-2D9C4ED307E0}"/>
          </ac:cxnSpMkLst>
        </pc:cxnChg>
      </pc:sldChg>
    </pc:docChg>
  </pc:docChgLst>
  <pc:docChgLst>
    <pc:chgData name="Justin" userId="ba912074-bf1f-4aad-8932-cae1635b78a6" providerId="ADAL" clId="{C44F51C6-BD39-4F4B-AC03-5EFD2D1E7A1F}"/>
    <pc:docChg chg="custSel modSld">
      <pc:chgData name="Justin" userId="ba912074-bf1f-4aad-8932-cae1635b78a6" providerId="ADAL" clId="{C44F51C6-BD39-4F4B-AC03-5EFD2D1E7A1F}" dt="2023-03-07T22:44:47.910" v="5" actId="27957"/>
      <pc:docMkLst>
        <pc:docMk/>
      </pc:docMkLst>
      <pc:sldChg chg="addSp delSp modSp mod">
        <pc:chgData name="Justin" userId="ba912074-bf1f-4aad-8932-cae1635b78a6" providerId="ADAL" clId="{C44F51C6-BD39-4F4B-AC03-5EFD2D1E7A1F}" dt="2023-03-07T22:44:47.910" v="5" actId="27957"/>
        <pc:sldMkLst>
          <pc:docMk/>
          <pc:sldMk cId="4076767885" sldId="257"/>
        </pc:sldMkLst>
        <pc:graphicFrameChg chg="add mod">
          <ac:chgData name="Justin" userId="ba912074-bf1f-4aad-8932-cae1635b78a6" providerId="ADAL" clId="{C44F51C6-BD39-4F4B-AC03-5EFD2D1E7A1F}" dt="2023-03-07T22:44:47.910" v="5" actId="27957"/>
          <ac:graphicFrameMkLst>
            <pc:docMk/>
            <pc:sldMk cId="4076767885" sldId="257"/>
            <ac:graphicFrameMk id="5" creationId="{CD53F19C-9237-AE32-426C-8F6CE2B7B1E6}"/>
          </ac:graphicFrameMkLst>
        </pc:graphicFrameChg>
        <pc:picChg chg="add del mod">
          <ac:chgData name="Justin" userId="ba912074-bf1f-4aad-8932-cae1635b78a6" providerId="ADAL" clId="{C44F51C6-BD39-4F4B-AC03-5EFD2D1E7A1F}" dt="2023-03-07T22:44:17.823" v="4" actId="478"/>
          <ac:picMkLst>
            <pc:docMk/>
            <pc:sldMk cId="4076767885" sldId="257"/>
            <ac:picMk id="4" creationId="{878F1B1A-3515-4044-A2DA-2E34405B2EB9}"/>
          </ac:picMkLst>
        </pc:picChg>
      </pc:sldChg>
    </pc:docChg>
  </pc:docChgLst>
  <pc:docChgLst>
    <pc:chgData name="Justin McConaghy" userId="ba912074-bf1f-4aad-8932-cae1635b78a6" providerId="ADAL" clId="{53B481CB-5DD9-4719-AD48-B098E824ECC3}"/>
    <pc:docChg chg="undo custSel addSld delSld modSld">
      <pc:chgData name="Justin McConaghy" userId="ba912074-bf1f-4aad-8932-cae1635b78a6" providerId="ADAL" clId="{53B481CB-5DD9-4719-AD48-B098E824ECC3}" dt="2023-03-08T15:16:07.372" v="21" actId="2696"/>
      <pc:docMkLst>
        <pc:docMk/>
      </pc:docMkLst>
      <pc:sldChg chg="addSp delSp modSp mod">
        <pc:chgData name="Justin McConaghy" userId="ba912074-bf1f-4aad-8932-cae1635b78a6" providerId="ADAL" clId="{53B481CB-5DD9-4719-AD48-B098E824ECC3}" dt="2023-03-08T15:14:07.369" v="4" actId="26606"/>
        <pc:sldMkLst>
          <pc:docMk/>
          <pc:sldMk cId="1694946478" sldId="256"/>
        </pc:sldMkLst>
        <pc:spChg chg="mod">
          <ac:chgData name="Justin McConaghy" userId="ba912074-bf1f-4aad-8932-cae1635b78a6" providerId="ADAL" clId="{53B481CB-5DD9-4719-AD48-B098E824ECC3}" dt="2023-03-08T15:14:07.365" v="3" actId="26606"/>
          <ac:spMkLst>
            <pc:docMk/>
            <pc:sldMk cId="1694946478" sldId="256"/>
            <ac:spMk id="2" creationId="{06CB39AE-8416-4B71-8D02-F09626D2CA46}"/>
          </ac:spMkLst>
        </pc:spChg>
        <pc:spChg chg="add del">
          <ac:chgData name="Justin McConaghy" userId="ba912074-bf1f-4aad-8932-cae1635b78a6" providerId="ADAL" clId="{53B481CB-5DD9-4719-AD48-B098E824ECC3}" dt="2023-03-08T15:14:07.369" v="4" actId="26606"/>
          <ac:spMkLst>
            <pc:docMk/>
            <pc:sldMk cId="1694946478" sldId="256"/>
            <ac:spMk id="10" creationId="{19D32F93-50AC-4C46-A5DB-291C60DDB7BD}"/>
          </ac:spMkLst>
        </pc:spChg>
        <pc:spChg chg="add del">
          <ac:chgData name="Justin McConaghy" userId="ba912074-bf1f-4aad-8932-cae1635b78a6" providerId="ADAL" clId="{53B481CB-5DD9-4719-AD48-B098E824ECC3}" dt="2023-03-08T15:14:07.369" v="4" actId="26606"/>
          <ac:spMkLst>
            <pc:docMk/>
            <pc:sldMk cId="1694946478" sldId="256"/>
            <ac:spMk id="12" creationId="{827DC2C4-B485-428A-BF4A-472D2967F47F}"/>
          </ac:spMkLst>
        </pc:spChg>
        <pc:spChg chg="add del">
          <ac:chgData name="Justin McConaghy" userId="ba912074-bf1f-4aad-8932-cae1635b78a6" providerId="ADAL" clId="{53B481CB-5DD9-4719-AD48-B098E824ECC3}" dt="2023-03-08T15:14:07.369" v="4" actId="26606"/>
          <ac:spMkLst>
            <pc:docMk/>
            <pc:sldMk cId="1694946478" sldId="256"/>
            <ac:spMk id="14" creationId="{EE04B5EB-F158-4507-90DD-BD23620C7CC9}"/>
          </ac:spMkLst>
        </pc:spChg>
        <pc:spChg chg="add del">
          <ac:chgData name="Justin McConaghy" userId="ba912074-bf1f-4aad-8932-cae1635b78a6" providerId="ADAL" clId="{53B481CB-5DD9-4719-AD48-B098E824ECC3}" dt="2023-03-08T15:14:06.661" v="1" actId="26606"/>
          <ac:spMkLst>
            <pc:docMk/>
            <pc:sldMk cId="1694946478" sldId="256"/>
            <ac:spMk id="19" creationId="{FD8F1113-2E3C-46E3-B54F-B7F421EEFD11}"/>
          </ac:spMkLst>
        </pc:spChg>
        <pc:spChg chg="add">
          <ac:chgData name="Justin McConaghy" userId="ba912074-bf1f-4aad-8932-cae1635b78a6" providerId="ADAL" clId="{53B481CB-5DD9-4719-AD48-B098E824ECC3}" dt="2023-03-08T15:14:07.369" v="4" actId="26606"/>
          <ac:spMkLst>
            <pc:docMk/>
            <pc:sldMk cId="1694946478" sldId="256"/>
            <ac:spMk id="23" creationId="{EE04B5EB-F158-4507-90DD-BD23620C7CC9}"/>
          </ac:spMkLst>
        </pc:spChg>
        <pc:spChg chg="add del">
          <ac:chgData name="Justin McConaghy" userId="ba912074-bf1f-4aad-8932-cae1635b78a6" providerId="ADAL" clId="{53B481CB-5DD9-4719-AD48-B098E824ECC3}" dt="2023-03-08T15:14:06.661" v="1" actId="26606"/>
          <ac:spMkLst>
            <pc:docMk/>
            <pc:sldMk cId="1694946478" sldId="256"/>
            <ac:spMk id="42" creationId="{4F37E7FB-7372-47E3-914E-7CF7E94B1C49}"/>
          </ac:spMkLst>
        </pc:spChg>
        <pc:spChg chg="add del">
          <ac:chgData name="Justin McConaghy" userId="ba912074-bf1f-4aad-8932-cae1635b78a6" providerId="ADAL" clId="{53B481CB-5DD9-4719-AD48-B098E824ECC3}" dt="2023-03-08T15:14:06.661" v="1" actId="26606"/>
          <ac:spMkLst>
            <pc:docMk/>
            <pc:sldMk cId="1694946478" sldId="256"/>
            <ac:spMk id="44" creationId="{16E168E2-3256-43A5-9298-9E5A6AE8F736}"/>
          </ac:spMkLst>
        </pc:spChg>
        <pc:spChg chg="add del">
          <ac:chgData name="Justin McConaghy" userId="ba912074-bf1f-4aad-8932-cae1635b78a6" providerId="ADAL" clId="{53B481CB-5DD9-4719-AD48-B098E824ECC3}" dt="2023-03-08T15:14:07.365" v="3" actId="26606"/>
          <ac:spMkLst>
            <pc:docMk/>
            <pc:sldMk cId="1694946478" sldId="256"/>
            <ac:spMk id="46" creationId="{F269BDC9-F5DC-4A16-9583-2F8CE418465E}"/>
          </ac:spMkLst>
        </pc:spChg>
        <pc:spChg chg="add del">
          <ac:chgData name="Justin McConaghy" userId="ba912074-bf1f-4aad-8932-cae1635b78a6" providerId="ADAL" clId="{53B481CB-5DD9-4719-AD48-B098E824ECC3}" dt="2023-03-08T15:14:07.365" v="3" actId="26606"/>
          <ac:spMkLst>
            <pc:docMk/>
            <pc:sldMk cId="1694946478" sldId="256"/>
            <ac:spMk id="47" creationId="{903CE7F4-D1BB-4A5B-8E96-915177640385}"/>
          </ac:spMkLst>
        </pc:spChg>
        <pc:spChg chg="add">
          <ac:chgData name="Justin McConaghy" userId="ba912074-bf1f-4aad-8932-cae1635b78a6" providerId="ADAL" clId="{53B481CB-5DD9-4719-AD48-B098E824ECC3}" dt="2023-03-08T15:14:07.369" v="4" actId="26606"/>
          <ac:spMkLst>
            <pc:docMk/>
            <pc:sldMk cId="1694946478" sldId="256"/>
            <ac:spMk id="49" creationId="{19D32F93-50AC-4C46-A5DB-291C60DDB7BD}"/>
          </ac:spMkLst>
        </pc:spChg>
        <pc:spChg chg="add">
          <ac:chgData name="Justin McConaghy" userId="ba912074-bf1f-4aad-8932-cae1635b78a6" providerId="ADAL" clId="{53B481CB-5DD9-4719-AD48-B098E824ECC3}" dt="2023-03-08T15:14:07.369" v="4" actId="26606"/>
          <ac:spMkLst>
            <pc:docMk/>
            <pc:sldMk cId="1694946478" sldId="256"/>
            <ac:spMk id="50" creationId="{827DC2C4-B485-428A-BF4A-472D2967F47F}"/>
          </ac:spMkLst>
        </pc:spChg>
        <pc:grpChg chg="add del">
          <ac:chgData name="Justin McConaghy" userId="ba912074-bf1f-4aad-8932-cae1635b78a6" providerId="ADAL" clId="{53B481CB-5DD9-4719-AD48-B098E824ECC3}" dt="2023-03-08T15:14:06.661" v="1" actId="26606"/>
          <ac:grpSpMkLst>
            <pc:docMk/>
            <pc:sldMk cId="1694946478" sldId="256"/>
            <ac:grpSpMk id="21" creationId="{465DDECC-A11E-434E-87B2-8997CD3832FD}"/>
          </ac:grpSpMkLst>
        </pc:grpChg>
        <pc:picChg chg="mod ord">
          <ac:chgData name="Justin McConaghy" userId="ba912074-bf1f-4aad-8932-cae1635b78a6" providerId="ADAL" clId="{53B481CB-5DD9-4719-AD48-B098E824ECC3}" dt="2023-03-08T15:14:07.365" v="3" actId="26606"/>
          <ac:picMkLst>
            <pc:docMk/>
            <pc:sldMk cId="1694946478" sldId="256"/>
            <ac:picMk id="5" creationId="{64993008-484D-4935-ACF2-2E84DD3C1679}"/>
          </ac:picMkLst>
        </pc:picChg>
      </pc:sldChg>
      <pc:sldChg chg="addSp delSp modSp mod">
        <pc:chgData name="Justin McConaghy" userId="ba912074-bf1f-4aad-8932-cae1635b78a6" providerId="ADAL" clId="{53B481CB-5DD9-4719-AD48-B098E824ECC3}" dt="2023-03-08T15:15:03.763" v="9" actId="478"/>
        <pc:sldMkLst>
          <pc:docMk/>
          <pc:sldMk cId="4076767885" sldId="257"/>
        </pc:sldMkLst>
        <pc:picChg chg="add del mod">
          <ac:chgData name="Justin McConaghy" userId="ba912074-bf1f-4aad-8932-cae1635b78a6" providerId="ADAL" clId="{53B481CB-5DD9-4719-AD48-B098E824ECC3}" dt="2023-03-08T15:15:03.763" v="9" actId="478"/>
          <ac:picMkLst>
            <pc:docMk/>
            <pc:sldMk cId="4076767885" sldId="257"/>
            <ac:picMk id="4" creationId="{E937CF08-28A1-8CB8-307D-69321944790A}"/>
          </ac:picMkLst>
        </pc:picChg>
      </pc:sldChg>
      <pc:sldChg chg="addSp delSp modSp mod">
        <pc:chgData name="Justin McConaghy" userId="ba912074-bf1f-4aad-8932-cae1635b78a6" providerId="ADAL" clId="{53B481CB-5DD9-4719-AD48-B098E824ECC3}" dt="2023-03-08T15:15:35.140" v="14" actId="478"/>
        <pc:sldMkLst>
          <pc:docMk/>
          <pc:sldMk cId="2276660381" sldId="258"/>
        </pc:sldMkLst>
        <pc:spChg chg="add del mod">
          <ac:chgData name="Justin McConaghy" userId="ba912074-bf1f-4aad-8932-cae1635b78a6" providerId="ADAL" clId="{53B481CB-5DD9-4719-AD48-B098E824ECC3}" dt="2023-03-08T15:15:35.140" v="14" actId="478"/>
          <ac:spMkLst>
            <pc:docMk/>
            <pc:sldMk cId="2276660381" sldId="258"/>
            <ac:spMk id="3" creationId="{0A77AB7A-F676-9FF6-E3E1-FA9EC4396545}"/>
          </ac:spMkLst>
        </pc:spChg>
      </pc:sldChg>
      <pc:sldChg chg="addSp delSp modSp new del mod setBg">
        <pc:chgData name="Justin McConaghy" userId="ba912074-bf1f-4aad-8932-cae1635b78a6" providerId="ADAL" clId="{53B481CB-5DD9-4719-AD48-B098E824ECC3}" dt="2023-03-08T15:16:07.372" v="21" actId="2696"/>
        <pc:sldMkLst>
          <pc:docMk/>
          <pc:sldMk cId="1517226050" sldId="268"/>
        </pc:sldMkLst>
        <pc:spChg chg="mod">
          <ac:chgData name="Justin McConaghy" userId="ba912074-bf1f-4aad-8932-cae1635b78a6" providerId="ADAL" clId="{53B481CB-5DD9-4719-AD48-B098E824ECC3}" dt="2023-03-08T15:15:55.394" v="20" actId="26606"/>
          <ac:spMkLst>
            <pc:docMk/>
            <pc:sldMk cId="1517226050" sldId="268"/>
            <ac:spMk id="2" creationId="{426553B8-76B2-0532-C165-32F704DEB249}"/>
          </ac:spMkLst>
        </pc:spChg>
        <pc:spChg chg="mod">
          <ac:chgData name="Justin McConaghy" userId="ba912074-bf1f-4aad-8932-cae1635b78a6" providerId="ADAL" clId="{53B481CB-5DD9-4719-AD48-B098E824ECC3}" dt="2023-03-08T15:15:55.394" v="20" actId="26606"/>
          <ac:spMkLst>
            <pc:docMk/>
            <pc:sldMk cId="1517226050" sldId="268"/>
            <ac:spMk id="3" creationId="{F4CC088E-5B94-407D-BBAC-261896F03FF0}"/>
          </ac:spMkLst>
        </pc:spChg>
        <pc:spChg chg="add del">
          <ac:chgData name="Justin McConaghy" userId="ba912074-bf1f-4aad-8932-cae1635b78a6" providerId="ADAL" clId="{53B481CB-5DD9-4719-AD48-B098E824ECC3}" dt="2023-03-08T15:15:54.229" v="17" actId="26606"/>
          <ac:spMkLst>
            <pc:docMk/>
            <pc:sldMk cId="1517226050" sldId="268"/>
            <ac:spMk id="8" creationId="{100EDD19-6802-4EC3-95CE-CFFAB042CFD6}"/>
          </ac:spMkLst>
        </pc:spChg>
        <pc:spChg chg="add del">
          <ac:chgData name="Justin McConaghy" userId="ba912074-bf1f-4aad-8932-cae1635b78a6" providerId="ADAL" clId="{53B481CB-5DD9-4719-AD48-B098E824ECC3}" dt="2023-03-08T15:15:54.229" v="17" actId="26606"/>
          <ac:spMkLst>
            <pc:docMk/>
            <pc:sldMk cId="1517226050" sldId="268"/>
            <ac:spMk id="10" creationId="{DB17E863-922E-4C26-BD64-E8FD41D28661}"/>
          </ac:spMkLst>
        </pc:spChg>
        <pc:spChg chg="add del">
          <ac:chgData name="Justin McConaghy" userId="ba912074-bf1f-4aad-8932-cae1635b78a6" providerId="ADAL" clId="{53B481CB-5DD9-4719-AD48-B098E824ECC3}" dt="2023-03-08T15:15:55.382" v="19" actId="26606"/>
          <ac:spMkLst>
            <pc:docMk/>
            <pc:sldMk cId="1517226050" sldId="268"/>
            <ac:spMk id="12" creationId="{CD9FE4EF-C4D8-49A0-B2FF-81D8DB7D8A24}"/>
          </ac:spMkLst>
        </pc:spChg>
        <pc:spChg chg="add del">
          <ac:chgData name="Justin McConaghy" userId="ba912074-bf1f-4aad-8932-cae1635b78a6" providerId="ADAL" clId="{53B481CB-5DD9-4719-AD48-B098E824ECC3}" dt="2023-03-08T15:15:55.382" v="19" actId="26606"/>
          <ac:spMkLst>
            <pc:docMk/>
            <pc:sldMk cId="1517226050" sldId="268"/>
            <ac:spMk id="13" creationId="{09588DA8-065E-4F6F-8EFD-43104AB2E0CF}"/>
          </ac:spMkLst>
        </pc:spChg>
        <pc:spChg chg="add del">
          <ac:chgData name="Justin McConaghy" userId="ba912074-bf1f-4aad-8932-cae1635b78a6" providerId="ADAL" clId="{53B481CB-5DD9-4719-AD48-B098E824ECC3}" dt="2023-03-08T15:15:55.382" v="19" actId="26606"/>
          <ac:spMkLst>
            <pc:docMk/>
            <pc:sldMk cId="1517226050" sldId="268"/>
            <ac:spMk id="14" creationId="{4300840D-0A0B-4512-BACA-B439D5B9C57C}"/>
          </ac:spMkLst>
        </pc:spChg>
        <pc:spChg chg="add del">
          <ac:chgData name="Justin McConaghy" userId="ba912074-bf1f-4aad-8932-cae1635b78a6" providerId="ADAL" clId="{53B481CB-5DD9-4719-AD48-B098E824ECC3}" dt="2023-03-08T15:15:55.382" v="19" actId="26606"/>
          <ac:spMkLst>
            <pc:docMk/>
            <pc:sldMk cId="1517226050" sldId="268"/>
            <ac:spMk id="15" creationId="{C4285719-470E-454C-AF62-8323075F1F5B}"/>
          </ac:spMkLst>
        </pc:spChg>
        <pc:spChg chg="add del">
          <ac:chgData name="Justin McConaghy" userId="ba912074-bf1f-4aad-8932-cae1635b78a6" providerId="ADAL" clId="{53B481CB-5DD9-4719-AD48-B098E824ECC3}" dt="2023-03-08T15:15:55.382" v="19" actId="26606"/>
          <ac:spMkLst>
            <pc:docMk/>
            <pc:sldMk cId="1517226050" sldId="268"/>
            <ac:spMk id="16" creationId="{D2B78728-A580-49A7-84F9-6EF6F583ADE0}"/>
          </ac:spMkLst>
        </pc:spChg>
        <pc:spChg chg="add del">
          <ac:chgData name="Justin McConaghy" userId="ba912074-bf1f-4aad-8932-cae1635b78a6" providerId="ADAL" clId="{53B481CB-5DD9-4719-AD48-B098E824ECC3}" dt="2023-03-08T15:15:55.382" v="19" actId="26606"/>
          <ac:spMkLst>
            <pc:docMk/>
            <pc:sldMk cId="1517226050" sldId="268"/>
            <ac:spMk id="18" creationId="{38FAA1A1-D861-433F-88FA-1E9D6FD31D11}"/>
          </ac:spMkLst>
        </pc:spChg>
        <pc:spChg chg="add del">
          <ac:chgData name="Justin McConaghy" userId="ba912074-bf1f-4aad-8932-cae1635b78a6" providerId="ADAL" clId="{53B481CB-5DD9-4719-AD48-B098E824ECC3}" dt="2023-03-08T15:15:55.382" v="19" actId="26606"/>
          <ac:spMkLst>
            <pc:docMk/>
            <pc:sldMk cId="1517226050" sldId="268"/>
            <ac:spMk id="20" creationId="{8D71EDA1-87BF-4D5D-AB79-F346FD19278A}"/>
          </ac:spMkLst>
        </pc:spChg>
        <pc:spChg chg="add">
          <ac:chgData name="Justin McConaghy" userId="ba912074-bf1f-4aad-8932-cae1635b78a6" providerId="ADAL" clId="{53B481CB-5DD9-4719-AD48-B098E824ECC3}" dt="2023-03-08T15:15:55.394" v="20" actId="26606"/>
          <ac:spMkLst>
            <pc:docMk/>
            <pc:sldMk cId="1517226050" sldId="268"/>
            <ac:spMk id="23" creationId="{4BC99CB9-DDAD-44A2-8A1C-E3AF4E72DF5C}"/>
          </ac:spMkLst>
        </pc:spChg>
        <pc:spChg chg="add">
          <ac:chgData name="Justin McConaghy" userId="ba912074-bf1f-4aad-8932-cae1635b78a6" providerId="ADAL" clId="{53B481CB-5DD9-4719-AD48-B098E824ECC3}" dt="2023-03-08T15:15:55.394" v="20" actId="26606"/>
          <ac:spMkLst>
            <pc:docMk/>
            <pc:sldMk cId="1517226050" sldId="268"/>
            <ac:spMk id="24" creationId="{64053CBF-3932-45FF-8285-EE5146085F3A}"/>
          </ac:spMkLst>
        </pc:spChg>
        <pc:grpChg chg="add">
          <ac:chgData name="Justin McConaghy" userId="ba912074-bf1f-4aad-8932-cae1635b78a6" providerId="ADAL" clId="{53B481CB-5DD9-4719-AD48-B098E824ECC3}" dt="2023-03-08T15:15:55.394" v="20" actId="26606"/>
          <ac:grpSpMkLst>
            <pc:docMk/>
            <pc:sldMk cId="1517226050" sldId="268"/>
            <ac:grpSpMk id="25" creationId="{2E751C04-BEA6-446B-A678-9C74819EBD4C}"/>
          </ac:grpSpMkLst>
        </pc:grpChg>
        <pc:grpChg chg="add">
          <ac:chgData name="Justin McConaghy" userId="ba912074-bf1f-4aad-8932-cae1635b78a6" providerId="ADAL" clId="{53B481CB-5DD9-4719-AD48-B098E824ECC3}" dt="2023-03-08T15:15:55.394" v="20" actId="26606"/>
          <ac:grpSpMkLst>
            <pc:docMk/>
            <pc:sldMk cId="1517226050" sldId="268"/>
            <ac:grpSpMk id="30" creationId="{B63ACBA3-DEFD-4C6D-BBA0-64468FA99C2D}"/>
          </ac:grpSpMkLst>
        </pc:gr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4EE86-937F-4766-A99A-AF11B97A81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697CB99-5A6E-4ABB-95A8-996A391F5EEA}">
      <dgm:prSet/>
      <dgm:spPr/>
      <dgm:t>
        <a:bodyPr/>
        <a:lstStyle/>
        <a:p>
          <a:r>
            <a:rPr lang="en-US"/>
            <a:t>Eggs sold on the farm can be sold without any license or other requirements</a:t>
          </a:r>
        </a:p>
      </dgm:t>
    </dgm:pt>
    <dgm:pt modelId="{9630D825-8AEF-41CF-A907-1AA25CB01B0E}" type="parTrans" cxnId="{80CDEAA9-E16E-445F-AFD0-3ECA0D20501D}">
      <dgm:prSet/>
      <dgm:spPr/>
      <dgm:t>
        <a:bodyPr/>
        <a:lstStyle/>
        <a:p>
          <a:endParaRPr lang="en-US"/>
        </a:p>
      </dgm:t>
    </dgm:pt>
    <dgm:pt modelId="{06B7B2BF-3A0C-4D71-94F9-2D766D2E7F30}" type="sibTrans" cxnId="{80CDEAA9-E16E-445F-AFD0-3ECA0D20501D}">
      <dgm:prSet/>
      <dgm:spPr/>
      <dgm:t>
        <a:bodyPr/>
        <a:lstStyle/>
        <a:p>
          <a:endParaRPr lang="en-US"/>
        </a:p>
      </dgm:t>
    </dgm:pt>
    <dgm:pt modelId="{B97B88DA-B730-448B-83A5-D6D00F7D0C57}">
      <dgm:prSet/>
      <dgm:spPr/>
      <dgm:t>
        <a:bodyPr/>
        <a:lstStyle/>
        <a:p>
          <a:r>
            <a:rPr lang="en-US"/>
            <a:t>Eggs sold off the farm require   annual license and proper packaging/labeling</a:t>
          </a:r>
        </a:p>
      </dgm:t>
    </dgm:pt>
    <dgm:pt modelId="{DF4B8285-02FF-4388-93D5-8CFED5FD9938}" type="parTrans" cxnId="{D9B9368F-A140-4F7F-B4EC-27A32408CD95}">
      <dgm:prSet/>
      <dgm:spPr/>
      <dgm:t>
        <a:bodyPr/>
        <a:lstStyle/>
        <a:p>
          <a:endParaRPr lang="en-US"/>
        </a:p>
      </dgm:t>
    </dgm:pt>
    <dgm:pt modelId="{72330F43-68E9-4E10-AFD1-FA60CC8EC9A3}" type="sibTrans" cxnId="{D9B9368F-A140-4F7F-B4EC-27A32408CD95}">
      <dgm:prSet/>
      <dgm:spPr/>
      <dgm:t>
        <a:bodyPr/>
        <a:lstStyle/>
        <a:p>
          <a:endParaRPr lang="en-US"/>
        </a:p>
      </dgm:t>
    </dgm:pt>
    <dgm:pt modelId="{F3D9758A-F741-430C-9084-E7F6C44E6569}">
      <dgm:prSet/>
      <dgm:spPr/>
      <dgm:t>
        <a:bodyPr/>
        <a:lstStyle/>
        <a:p>
          <a:r>
            <a:rPr lang="en-US"/>
            <a:t>Small Egg Packer license (5,000 dz or less) - $50</a:t>
          </a:r>
        </a:p>
      </dgm:t>
    </dgm:pt>
    <dgm:pt modelId="{700B025F-4A4B-4FF0-B344-64D42C08AE64}" type="parTrans" cxnId="{88C47CBE-3A69-4F0D-B4E4-42A9842D624E}">
      <dgm:prSet/>
      <dgm:spPr/>
      <dgm:t>
        <a:bodyPr/>
        <a:lstStyle/>
        <a:p>
          <a:endParaRPr lang="en-US"/>
        </a:p>
      </dgm:t>
    </dgm:pt>
    <dgm:pt modelId="{AF7652C8-AEB1-473A-AF0D-82AF9668F7B6}" type="sibTrans" cxnId="{88C47CBE-3A69-4F0D-B4E4-42A9842D624E}">
      <dgm:prSet/>
      <dgm:spPr/>
      <dgm:t>
        <a:bodyPr/>
        <a:lstStyle/>
        <a:p>
          <a:endParaRPr lang="en-US"/>
        </a:p>
      </dgm:t>
    </dgm:pt>
    <dgm:pt modelId="{6E5CD31A-8CEE-4363-B6AB-F3F3F9107903}">
      <dgm:prSet/>
      <dgm:spPr/>
      <dgm:t>
        <a:bodyPr/>
        <a:lstStyle/>
        <a:p>
          <a:r>
            <a:rPr lang="en-US"/>
            <a:t>Large egg packer license - $35 + monthly fee</a:t>
          </a:r>
        </a:p>
      </dgm:t>
    </dgm:pt>
    <dgm:pt modelId="{E001A0F9-B1C1-4B68-9A07-BE0AEE568F8A}" type="parTrans" cxnId="{3FFE72E8-44A3-4603-B87C-C937AE1C39F4}">
      <dgm:prSet/>
      <dgm:spPr/>
      <dgm:t>
        <a:bodyPr/>
        <a:lstStyle/>
        <a:p>
          <a:endParaRPr lang="en-US"/>
        </a:p>
      </dgm:t>
    </dgm:pt>
    <dgm:pt modelId="{AEE8EBF9-8561-4975-81C2-07E8F087DF1E}" type="sibTrans" cxnId="{3FFE72E8-44A3-4603-B87C-C937AE1C39F4}">
      <dgm:prSet/>
      <dgm:spPr/>
      <dgm:t>
        <a:bodyPr/>
        <a:lstStyle/>
        <a:p>
          <a:endParaRPr lang="en-US"/>
        </a:p>
      </dgm:t>
    </dgm:pt>
    <dgm:pt modelId="{5E8FF9C1-BC50-44B0-8A62-AFC11C51121C}">
      <dgm:prSet/>
      <dgm:spPr/>
      <dgm:t>
        <a:bodyPr/>
        <a:lstStyle/>
        <a:p>
          <a:r>
            <a:rPr lang="en-US"/>
            <a:t>Egg products processor license - $35 + monthly fee</a:t>
          </a:r>
        </a:p>
      </dgm:t>
    </dgm:pt>
    <dgm:pt modelId="{1419535B-E0A1-4237-B1A5-8E81B97939E7}" type="parTrans" cxnId="{01344BBF-6342-4F4A-AA8B-81AE5981CCF0}">
      <dgm:prSet/>
      <dgm:spPr/>
      <dgm:t>
        <a:bodyPr/>
        <a:lstStyle/>
        <a:p>
          <a:endParaRPr lang="en-US"/>
        </a:p>
      </dgm:t>
    </dgm:pt>
    <dgm:pt modelId="{2D169AC1-3285-4BB4-A79E-389E3DAFA75E}" type="sibTrans" cxnId="{01344BBF-6342-4F4A-AA8B-81AE5981CCF0}">
      <dgm:prSet/>
      <dgm:spPr/>
      <dgm:t>
        <a:bodyPr/>
        <a:lstStyle/>
        <a:p>
          <a:endParaRPr lang="en-US"/>
        </a:p>
      </dgm:t>
    </dgm:pt>
    <dgm:pt modelId="{482C9FC0-D9D0-4471-B92E-F54F05ABD751}">
      <dgm:prSet/>
      <dgm:spPr/>
      <dgm:t>
        <a:bodyPr/>
        <a:lstStyle/>
        <a:p>
          <a:r>
            <a:rPr lang="en-US"/>
            <a:t>Licensing and labeling allows you to sell at farmers markets, Retail stores, restaurants, and etc.</a:t>
          </a:r>
        </a:p>
      </dgm:t>
    </dgm:pt>
    <dgm:pt modelId="{647C52C4-993C-40CD-A4C3-27EF399DF517}" type="parTrans" cxnId="{CFB440BD-E63D-45B9-BEE0-ED8128AE2915}">
      <dgm:prSet/>
      <dgm:spPr/>
      <dgm:t>
        <a:bodyPr/>
        <a:lstStyle/>
        <a:p>
          <a:endParaRPr lang="en-US"/>
        </a:p>
      </dgm:t>
    </dgm:pt>
    <dgm:pt modelId="{FF5F2ACE-3EAA-45C4-9998-2008928DEDF8}" type="sibTrans" cxnId="{CFB440BD-E63D-45B9-BEE0-ED8128AE2915}">
      <dgm:prSet/>
      <dgm:spPr/>
      <dgm:t>
        <a:bodyPr/>
        <a:lstStyle/>
        <a:p>
          <a:endParaRPr lang="en-US"/>
        </a:p>
      </dgm:t>
    </dgm:pt>
    <dgm:pt modelId="{31A61D7B-F681-4ED9-A8A6-775C71ABE8CF}" type="pres">
      <dgm:prSet presAssocID="{6A44EE86-937F-4766-A99A-AF11B97A8128}" presName="root" presStyleCnt="0">
        <dgm:presLayoutVars>
          <dgm:dir/>
          <dgm:resizeHandles val="exact"/>
        </dgm:presLayoutVars>
      </dgm:prSet>
      <dgm:spPr/>
    </dgm:pt>
    <dgm:pt modelId="{54AFD4C2-2F4D-453B-85D7-2A45EB6A1B79}" type="pres">
      <dgm:prSet presAssocID="{8697CB99-5A6E-4ABB-95A8-996A391F5EEA}" presName="compNode" presStyleCnt="0"/>
      <dgm:spPr/>
    </dgm:pt>
    <dgm:pt modelId="{286A70D4-87B2-4BE9-8232-19E2B5A60892}" type="pres">
      <dgm:prSet presAssocID="{8697CB99-5A6E-4ABB-95A8-996A391F5EEA}" presName="bgRect" presStyleLbl="bgShp" presStyleIdx="0" presStyleCnt="3"/>
      <dgm:spPr/>
    </dgm:pt>
    <dgm:pt modelId="{2725A90F-C541-48CD-94B1-365C37FFFB51}" type="pres">
      <dgm:prSet presAssocID="{8697CB99-5A6E-4ABB-95A8-996A391F5E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cken"/>
        </a:ext>
      </dgm:extLst>
    </dgm:pt>
    <dgm:pt modelId="{8F594CD8-A7CB-468F-BAC1-A3745BFE3A96}" type="pres">
      <dgm:prSet presAssocID="{8697CB99-5A6E-4ABB-95A8-996A391F5EEA}" presName="spaceRect" presStyleCnt="0"/>
      <dgm:spPr/>
    </dgm:pt>
    <dgm:pt modelId="{04B5F6E4-52CD-4228-A4BC-6D5A2EF6E6A5}" type="pres">
      <dgm:prSet presAssocID="{8697CB99-5A6E-4ABB-95A8-996A391F5EEA}" presName="parTx" presStyleLbl="revTx" presStyleIdx="0" presStyleCnt="4">
        <dgm:presLayoutVars>
          <dgm:chMax val="0"/>
          <dgm:chPref val="0"/>
        </dgm:presLayoutVars>
      </dgm:prSet>
      <dgm:spPr/>
    </dgm:pt>
    <dgm:pt modelId="{6220AC38-975B-4A17-B7E1-59F9E5F51724}" type="pres">
      <dgm:prSet presAssocID="{06B7B2BF-3A0C-4D71-94F9-2D766D2E7F30}" presName="sibTrans" presStyleCnt="0"/>
      <dgm:spPr/>
    </dgm:pt>
    <dgm:pt modelId="{9687CD39-0D5F-4FD6-A662-279A410DB48B}" type="pres">
      <dgm:prSet presAssocID="{B97B88DA-B730-448B-83A5-D6D00F7D0C57}" presName="compNode" presStyleCnt="0"/>
      <dgm:spPr/>
    </dgm:pt>
    <dgm:pt modelId="{1FE10C98-D7C6-4BD6-84F2-B11F3A7AC627}" type="pres">
      <dgm:prSet presAssocID="{B97B88DA-B730-448B-83A5-D6D00F7D0C57}" presName="bgRect" presStyleLbl="bgShp" presStyleIdx="1" presStyleCnt="3"/>
      <dgm:spPr/>
    </dgm:pt>
    <dgm:pt modelId="{B913EF0B-3021-4761-8945-B75F86B970C4}" type="pres">
      <dgm:prSet presAssocID="{B97B88DA-B730-448B-83A5-D6D00F7D0C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ggs In Basket"/>
        </a:ext>
      </dgm:extLst>
    </dgm:pt>
    <dgm:pt modelId="{42333DE9-643E-466D-B3AB-32A5C46F7340}" type="pres">
      <dgm:prSet presAssocID="{B97B88DA-B730-448B-83A5-D6D00F7D0C57}" presName="spaceRect" presStyleCnt="0"/>
      <dgm:spPr/>
    </dgm:pt>
    <dgm:pt modelId="{7578FAC0-8CE7-4C01-AE6A-DE3DE97BC8D9}" type="pres">
      <dgm:prSet presAssocID="{B97B88DA-B730-448B-83A5-D6D00F7D0C57}" presName="parTx" presStyleLbl="revTx" presStyleIdx="1" presStyleCnt="4">
        <dgm:presLayoutVars>
          <dgm:chMax val="0"/>
          <dgm:chPref val="0"/>
        </dgm:presLayoutVars>
      </dgm:prSet>
      <dgm:spPr/>
    </dgm:pt>
    <dgm:pt modelId="{C643D858-54C3-4A7F-9076-7FEFF9D3CDBC}" type="pres">
      <dgm:prSet presAssocID="{B97B88DA-B730-448B-83A5-D6D00F7D0C57}" presName="desTx" presStyleLbl="revTx" presStyleIdx="2" presStyleCnt="4">
        <dgm:presLayoutVars/>
      </dgm:prSet>
      <dgm:spPr/>
    </dgm:pt>
    <dgm:pt modelId="{649F4331-DC61-4CD3-B3EA-CC3AAAB1574C}" type="pres">
      <dgm:prSet presAssocID="{72330F43-68E9-4E10-AFD1-FA60CC8EC9A3}" presName="sibTrans" presStyleCnt="0"/>
      <dgm:spPr/>
    </dgm:pt>
    <dgm:pt modelId="{70F7178F-8C6A-4B17-9A38-CE00E9E59ACA}" type="pres">
      <dgm:prSet presAssocID="{482C9FC0-D9D0-4471-B92E-F54F05ABD751}" presName="compNode" presStyleCnt="0"/>
      <dgm:spPr/>
    </dgm:pt>
    <dgm:pt modelId="{DB90E8A7-C6B4-4522-B86D-AEB9CC3570D5}" type="pres">
      <dgm:prSet presAssocID="{482C9FC0-D9D0-4471-B92E-F54F05ABD751}" presName="bgRect" presStyleLbl="bgShp" presStyleIdx="2" presStyleCnt="3"/>
      <dgm:spPr/>
    </dgm:pt>
    <dgm:pt modelId="{E2AD2484-35FF-4EC5-95E8-3EA2969B9C0E}" type="pres">
      <dgm:prSet presAssocID="{482C9FC0-D9D0-4471-B92E-F54F05ABD75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e"/>
        </a:ext>
      </dgm:extLst>
    </dgm:pt>
    <dgm:pt modelId="{F1975EBC-73BF-4B6A-8846-89511A4D3E31}" type="pres">
      <dgm:prSet presAssocID="{482C9FC0-D9D0-4471-B92E-F54F05ABD751}" presName="spaceRect" presStyleCnt="0"/>
      <dgm:spPr/>
    </dgm:pt>
    <dgm:pt modelId="{B1BBA1D5-6C63-4B50-9411-D1225C082418}" type="pres">
      <dgm:prSet presAssocID="{482C9FC0-D9D0-4471-B92E-F54F05ABD75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62F1A11-AFB1-4563-9F1B-C8BA5DF4940B}" type="presOf" srcId="{8697CB99-5A6E-4ABB-95A8-996A391F5EEA}" destId="{04B5F6E4-52CD-4228-A4BC-6D5A2EF6E6A5}" srcOrd="0" destOrd="0" presId="urn:microsoft.com/office/officeart/2018/2/layout/IconVerticalSolidList"/>
    <dgm:cxn modelId="{28C46D36-8AF7-42B7-9FC7-073C88E6CAFE}" type="presOf" srcId="{B97B88DA-B730-448B-83A5-D6D00F7D0C57}" destId="{7578FAC0-8CE7-4C01-AE6A-DE3DE97BC8D9}" srcOrd="0" destOrd="0" presId="urn:microsoft.com/office/officeart/2018/2/layout/IconVerticalSolidList"/>
    <dgm:cxn modelId="{D9B9368F-A140-4F7F-B4EC-27A32408CD95}" srcId="{6A44EE86-937F-4766-A99A-AF11B97A8128}" destId="{B97B88DA-B730-448B-83A5-D6D00F7D0C57}" srcOrd="1" destOrd="0" parTransId="{DF4B8285-02FF-4388-93D5-8CFED5FD9938}" sibTransId="{72330F43-68E9-4E10-AFD1-FA60CC8EC9A3}"/>
    <dgm:cxn modelId="{719E2790-71A2-4B71-891B-20B879DBEEF4}" type="presOf" srcId="{F3D9758A-F741-430C-9084-E7F6C44E6569}" destId="{C643D858-54C3-4A7F-9076-7FEFF9D3CDBC}" srcOrd="0" destOrd="0" presId="urn:microsoft.com/office/officeart/2018/2/layout/IconVerticalSolidList"/>
    <dgm:cxn modelId="{80CDEAA9-E16E-445F-AFD0-3ECA0D20501D}" srcId="{6A44EE86-937F-4766-A99A-AF11B97A8128}" destId="{8697CB99-5A6E-4ABB-95A8-996A391F5EEA}" srcOrd="0" destOrd="0" parTransId="{9630D825-8AEF-41CF-A907-1AA25CB01B0E}" sibTransId="{06B7B2BF-3A0C-4D71-94F9-2D766D2E7F30}"/>
    <dgm:cxn modelId="{4E0827B4-A44C-4482-A2D0-A65D246D5FB9}" type="presOf" srcId="{5E8FF9C1-BC50-44B0-8A62-AFC11C51121C}" destId="{C643D858-54C3-4A7F-9076-7FEFF9D3CDBC}" srcOrd="0" destOrd="2" presId="urn:microsoft.com/office/officeart/2018/2/layout/IconVerticalSolidList"/>
    <dgm:cxn modelId="{CFB440BD-E63D-45B9-BEE0-ED8128AE2915}" srcId="{6A44EE86-937F-4766-A99A-AF11B97A8128}" destId="{482C9FC0-D9D0-4471-B92E-F54F05ABD751}" srcOrd="2" destOrd="0" parTransId="{647C52C4-993C-40CD-A4C3-27EF399DF517}" sibTransId="{FF5F2ACE-3EAA-45C4-9998-2008928DEDF8}"/>
    <dgm:cxn modelId="{88C47CBE-3A69-4F0D-B4E4-42A9842D624E}" srcId="{B97B88DA-B730-448B-83A5-D6D00F7D0C57}" destId="{F3D9758A-F741-430C-9084-E7F6C44E6569}" srcOrd="0" destOrd="0" parTransId="{700B025F-4A4B-4FF0-B344-64D42C08AE64}" sibTransId="{AF7652C8-AEB1-473A-AF0D-82AF9668F7B6}"/>
    <dgm:cxn modelId="{1E5ECFBE-E157-4D0E-82D0-E4EF3D641F4F}" type="presOf" srcId="{6A44EE86-937F-4766-A99A-AF11B97A8128}" destId="{31A61D7B-F681-4ED9-A8A6-775C71ABE8CF}" srcOrd="0" destOrd="0" presId="urn:microsoft.com/office/officeart/2018/2/layout/IconVerticalSolidList"/>
    <dgm:cxn modelId="{01344BBF-6342-4F4A-AA8B-81AE5981CCF0}" srcId="{B97B88DA-B730-448B-83A5-D6D00F7D0C57}" destId="{5E8FF9C1-BC50-44B0-8A62-AFC11C51121C}" srcOrd="2" destOrd="0" parTransId="{1419535B-E0A1-4237-B1A5-8E81B97939E7}" sibTransId="{2D169AC1-3285-4BB4-A79E-389E3DAFA75E}"/>
    <dgm:cxn modelId="{CA86B0D7-29E2-4EB6-8B8B-9EED45B39288}" type="presOf" srcId="{482C9FC0-D9D0-4471-B92E-F54F05ABD751}" destId="{B1BBA1D5-6C63-4B50-9411-D1225C082418}" srcOrd="0" destOrd="0" presId="urn:microsoft.com/office/officeart/2018/2/layout/IconVerticalSolidList"/>
    <dgm:cxn modelId="{3FFE72E8-44A3-4603-B87C-C937AE1C39F4}" srcId="{B97B88DA-B730-448B-83A5-D6D00F7D0C57}" destId="{6E5CD31A-8CEE-4363-B6AB-F3F3F9107903}" srcOrd="1" destOrd="0" parTransId="{E001A0F9-B1C1-4B68-9A07-BE0AEE568F8A}" sibTransId="{AEE8EBF9-8561-4975-81C2-07E8F087DF1E}"/>
    <dgm:cxn modelId="{DAFAADEC-C224-4A8F-8515-EC9CCEDF53DA}" type="presOf" srcId="{6E5CD31A-8CEE-4363-B6AB-F3F3F9107903}" destId="{C643D858-54C3-4A7F-9076-7FEFF9D3CDBC}" srcOrd="0" destOrd="1" presId="urn:microsoft.com/office/officeart/2018/2/layout/IconVerticalSolidList"/>
    <dgm:cxn modelId="{B7658E16-8550-431A-ACBF-468C5EE67C83}" type="presParOf" srcId="{31A61D7B-F681-4ED9-A8A6-775C71ABE8CF}" destId="{54AFD4C2-2F4D-453B-85D7-2A45EB6A1B79}" srcOrd="0" destOrd="0" presId="urn:microsoft.com/office/officeart/2018/2/layout/IconVerticalSolidList"/>
    <dgm:cxn modelId="{61272426-6937-4D5B-9708-414FA7CE97DA}" type="presParOf" srcId="{54AFD4C2-2F4D-453B-85D7-2A45EB6A1B79}" destId="{286A70D4-87B2-4BE9-8232-19E2B5A60892}" srcOrd="0" destOrd="0" presId="urn:microsoft.com/office/officeart/2018/2/layout/IconVerticalSolidList"/>
    <dgm:cxn modelId="{8C8E7EFD-8353-43D3-BAED-C43F4E2410D6}" type="presParOf" srcId="{54AFD4C2-2F4D-453B-85D7-2A45EB6A1B79}" destId="{2725A90F-C541-48CD-94B1-365C37FFFB51}" srcOrd="1" destOrd="0" presId="urn:microsoft.com/office/officeart/2018/2/layout/IconVerticalSolidList"/>
    <dgm:cxn modelId="{713DFF26-1FEA-4B05-ACAC-8A6CBB265563}" type="presParOf" srcId="{54AFD4C2-2F4D-453B-85D7-2A45EB6A1B79}" destId="{8F594CD8-A7CB-468F-BAC1-A3745BFE3A96}" srcOrd="2" destOrd="0" presId="urn:microsoft.com/office/officeart/2018/2/layout/IconVerticalSolidList"/>
    <dgm:cxn modelId="{A0AE75B3-A94A-4350-8ADA-7B5BDB4B44A0}" type="presParOf" srcId="{54AFD4C2-2F4D-453B-85D7-2A45EB6A1B79}" destId="{04B5F6E4-52CD-4228-A4BC-6D5A2EF6E6A5}" srcOrd="3" destOrd="0" presId="urn:microsoft.com/office/officeart/2018/2/layout/IconVerticalSolidList"/>
    <dgm:cxn modelId="{F2FAF103-1A6B-4225-AE6A-B04300986C06}" type="presParOf" srcId="{31A61D7B-F681-4ED9-A8A6-775C71ABE8CF}" destId="{6220AC38-975B-4A17-B7E1-59F9E5F51724}" srcOrd="1" destOrd="0" presId="urn:microsoft.com/office/officeart/2018/2/layout/IconVerticalSolidList"/>
    <dgm:cxn modelId="{EDA0C17D-471C-49BF-A8A6-19E31CC7F45F}" type="presParOf" srcId="{31A61D7B-F681-4ED9-A8A6-775C71ABE8CF}" destId="{9687CD39-0D5F-4FD6-A662-279A410DB48B}" srcOrd="2" destOrd="0" presId="urn:microsoft.com/office/officeart/2018/2/layout/IconVerticalSolidList"/>
    <dgm:cxn modelId="{7073181B-DE10-48BF-BBF0-2452A6352A82}" type="presParOf" srcId="{9687CD39-0D5F-4FD6-A662-279A410DB48B}" destId="{1FE10C98-D7C6-4BD6-84F2-B11F3A7AC627}" srcOrd="0" destOrd="0" presId="urn:microsoft.com/office/officeart/2018/2/layout/IconVerticalSolidList"/>
    <dgm:cxn modelId="{2E46441F-6C73-46C2-ADB4-A8FEADE616DB}" type="presParOf" srcId="{9687CD39-0D5F-4FD6-A662-279A410DB48B}" destId="{B913EF0B-3021-4761-8945-B75F86B970C4}" srcOrd="1" destOrd="0" presId="urn:microsoft.com/office/officeart/2018/2/layout/IconVerticalSolidList"/>
    <dgm:cxn modelId="{C5EE6D26-2844-4711-9B9E-A1071B65883C}" type="presParOf" srcId="{9687CD39-0D5F-4FD6-A662-279A410DB48B}" destId="{42333DE9-643E-466D-B3AB-32A5C46F7340}" srcOrd="2" destOrd="0" presId="urn:microsoft.com/office/officeart/2018/2/layout/IconVerticalSolidList"/>
    <dgm:cxn modelId="{1911BD67-7B6D-4C0A-80D6-A1E6C4FCEA99}" type="presParOf" srcId="{9687CD39-0D5F-4FD6-A662-279A410DB48B}" destId="{7578FAC0-8CE7-4C01-AE6A-DE3DE97BC8D9}" srcOrd="3" destOrd="0" presId="urn:microsoft.com/office/officeart/2018/2/layout/IconVerticalSolidList"/>
    <dgm:cxn modelId="{07090D2C-76A8-4550-986E-B7B545FFDCFB}" type="presParOf" srcId="{9687CD39-0D5F-4FD6-A662-279A410DB48B}" destId="{C643D858-54C3-4A7F-9076-7FEFF9D3CDBC}" srcOrd="4" destOrd="0" presId="urn:microsoft.com/office/officeart/2018/2/layout/IconVerticalSolidList"/>
    <dgm:cxn modelId="{B012FA37-2E98-47A7-969C-F6DD0605259B}" type="presParOf" srcId="{31A61D7B-F681-4ED9-A8A6-775C71ABE8CF}" destId="{649F4331-DC61-4CD3-B3EA-CC3AAAB1574C}" srcOrd="3" destOrd="0" presId="urn:microsoft.com/office/officeart/2018/2/layout/IconVerticalSolidList"/>
    <dgm:cxn modelId="{FEE75A7D-36D1-4580-AC2A-1CD33936EF7B}" type="presParOf" srcId="{31A61D7B-F681-4ED9-A8A6-775C71ABE8CF}" destId="{70F7178F-8C6A-4B17-9A38-CE00E9E59ACA}" srcOrd="4" destOrd="0" presId="urn:microsoft.com/office/officeart/2018/2/layout/IconVerticalSolidList"/>
    <dgm:cxn modelId="{85F16D3A-38BD-4DDB-8696-7887A4F0C7DF}" type="presParOf" srcId="{70F7178F-8C6A-4B17-9A38-CE00E9E59ACA}" destId="{DB90E8A7-C6B4-4522-B86D-AEB9CC3570D5}" srcOrd="0" destOrd="0" presId="urn:microsoft.com/office/officeart/2018/2/layout/IconVerticalSolidList"/>
    <dgm:cxn modelId="{90A686C2-1905-4B52-91DA-3009C2A083C7}" type="presParOf" srcId="{70F7178F-8C6A-4B17-9A38-CE00E9E59ACA}" destId="{E2AD2484-35FF-4EC5-95E8-3EA2969B9C0E}" srcOrd="1" destOrd="0" presId="urn:microsoft.com/office/officeart/2018/2/layout/IconVerticalSolidList"/>
    <dgm:cxn modelId="{249C015A-933A-4BD9-9D87-237C9D1CA1F6}" type="presParOf" srcId="{70F7178F-8C6A-4B17-9A38-CE00E9E59ACA}" destId="{F1975EBC-73BF-4B6A-8846-89511A4D3E31}" srcOrd="2" destOrd="0" presId="urn:microsoft.com/office/officeart/2018/2/layout/IconVerticalSolidList"/>
    <dgm:cxn modelId="{0C12B79E-87E3-4348-A73A-0E987CDA7287}" type="presParOf" srcId="{70F7178F-8C6A-4B17-9A38-CE00E9E59ACA}" destId="{B1BBA1D5-6C63-4B50-9411-D1225C0824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3BE1B6-F4DF-415E-89DB-F4834EFBD1C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9C2D278-742F-403C-947C-0D42BD5540FE}">
      <dgm:prSet/>
      <dgm:spPr/>
      <dgm:t>
        <a:bodyPr/>
        <a:lstStyle/>
        <a:p>
          <a:r>
            <a:rPr lang="en-US"/>
            <a:t>This is a minimum guarantee to the quality and freshness of the egg</a:t>
          </a:r>
        </a:p>
      </dgm:t>
    </dgm:pt>
    <dgm:pt modelId="{5BC7740D-4990-4930-BE6E-425DC82C125B}" type="parTrans" cxnId="{1D6A94AC-D174-40C8-97DE-658E9548DB7E}">
      <dgm:prSet/>
      <dgm:spPr/>
      <dgm:t>
        <a:bodyPr/>
        <a:lstStyle/>
        <a:p>
          <a:endParaRPr lang="en-US"/>
        </a:p>
      </dgm:t>
    </dgm:pt>
    <dgm:pt modelId="{573EDB1B-D306-45CC-9ACD-E351BCF8D1A8}" type="sibTrans" cxnId="{1D6A94AC-D174-40C8-97DE-658E9548DB7E}">
      <dgm:prSet/>
      <dgm:spPr/>
      <dgm:t>
        <a:bodyPr/>
        <a:lstStyle/>
        <a:p>
          <a:endParaRPr lang="en-US"/>
        </a:p>
      </dgm:t>
    </dgm:pt>
    <dgm:pt modelId="{FFD7E702-9721-4D53-AA3B-922A950E31B9}">
      <dgm:prSet/>
      <dgm:spPr/>
      <dgm:t>
        <a:bodyPr/>
        <a:lstStyle/>
        <a:p>
          <a:r>
            <a:rPr lang="en-US"/>
            <a:t>Grades can be AA, A, or B</a:t>
          </a:r>
        </a:p>
      </dgm:t>
    </dgm:pt>
    <dgm:pt modelId="{22699DBC-6889-4021-BF5B-5550C272D61A}" type="parTrans" cxnId="{B4C7E1A7-1DB0-472A-8ADA-9511DBAEDA47}">
      <dgm:prSet/>
      <dgm:spPr/>
      <dgm:t>
        <a:bodyPr/>
        <a:lstStyle/>
        <a:p>
          <a:endParaRPr lang="en-US"/>
        </a:p>
      </dgm:t>
    </dgm:pt>
    <dgm:pt modelId="{24FFAA2E-0B37-478A-B2ED-BF81D888DD11}" type="sibTrans" cxnId="{B4C7E1A7-1DB0-472A-8ADA-9511DBAEDA47}">
      <dgm:prSet/>
      <dgm:spPr/>
      <dgm:t>
        <a:bodyPr/>
        <a:lstStyle/>
        <a:p>
          <a:endParaRPr lang="en-US"/>
        </a:p>
      </dgm:t>
    </dgm:pt>
    <dgm:pt modelId="{30F085E1-DFD8-40E7-8F2B-3CC9FC721ACE}">
      <dgm:prSet/>
      <dgm:spPr/>
      <dgm:t>
        <a:bodyPr/>
        <a:lstStyle/>
        <a:p>
          <a:r>
            <a:rPr lang="en-US"/>
            <a:t>Grade is determined by the shell and internal quality</a:t>
          </a:r>
        </a:p>
      </dgm:t>
    </dgm:pt>
    <dgm:pt modelId="{C004183B-264B-48F1-BF29-4E197515CA26}" type="parTrans" cxnId="{5D3A2701-77A6-48CB-858E-1C9C1897AF53}">
      <dgm:prSet/>
      <dgm:spPr/>
      <dgm:t>
        <a:bodyPr/>
        <a:lstStyle/>
        <a:p>
          <a:endParaRPr lang="en-US"/>
        </a:p>
      </dgm:t>
    </dgm:pt>
    <dgm:pt modelId="{84B98B78-8FDC-4B0F-83AB-3A66AA86A671}" type="sibTrans" cxnId="{5D3A2701-77A6-48CB-858E-1C9C1897AF53}">
      <dgm:prSet/>
      <dgm:spPr/>
      <dgm:t>
        <a:bodyPr/>
        <a:lstStyle/>
        <a:p>
          <a:endParaRPr lang="en-US"/>
        </a:p>
      </dgm:t>
    </dgm:pt>
    <dgm:pt modelId="{4CCB520A-F856-4A22-AE0A-490ED93A262E}">
      <dgm:prSet/>
      <dgm:spPr/>
      <dgm:t>
        <a:bodyPr/>
        <a:lstStyle/>
        <a:p>
          <a:r>
            <a:rPr lang="en-US"/>
            <a:t>Do not use the USDA grading symbol unless the eggs are officially graded by a USDA Egg Grader</a:t>
          </a:r>
        </a:p>
      </dgm:t>
    </dgm:pt>
    <dgm:pt modelId="{ABFF6E95-84B5-449C-85E7-5F8C2728F95F}" type="parTrans" cxnId="{29837845-2EA7-4514-BBC5-EBF1526445D8}">
      <dgm:prSet/>
      <dgm:spPr/>
      <dgm:t>
        <a:bodyPr/>
        <a:lstStyle/>
        <a:p>
          <a:endParaRPr lang="en-US"/>
        </a:p>
      </dgm:t>
    </dgm:pt>
    <dgm:pt modelId="{01C1B321-EE03-4A34-9C80-D297EC775386}" type="sibTrans" cxnId="{29837845-2EA7-4514-BBC5-EBF1526445D8}">
      <dgm:prSet/>
      <dgm:spPr/>
      <dgm:t>
        <a:bodyPr/>
        <a:lstStyle/>
        <a:p>
          <a:endParaRPr lang="en-US"/>
        </a:p>
      </dgm:t>
    </dgm:pt>
    <dgm:pt modelId="{29D14738-9EC9-4D74-8540-B363B32D8F4A}" type="pres">
      <dgm:prSet presAssocID="{D93BE1B6-F4DF-415E-89DB-F4834EFBD1C5}" presName="vert0" presStyleCnt="0">
        <dgm:presLayoutVars>
          <dgm:dir/>
          <dgm:animOne val="branch"/>
          <dgm:animLvl val="lvl"/>
        </dgm:presLayoutVars>
      </dgm:prSet>
      <dgm:spPr/>
    </dgm:pt>
    <dgm:pt modelId="{07D826DE-C366-4038-9148-A678CDDA28A8}" type="pres">
      <dgm:prSet presAssocID="{29C2D278-742F-403C-947C-0D42BD5540FE}" presName="thickLine" presStyleLbl="alignNode1" presStyleIdx="0" presStyleCnt="4"/>
      <dgm:spPr/>
    </dgm:pt>
    <dgm:pt modelId="{8AFF8F11-B1CB-4ABC-A1BD-E00F781969FA}" type="pres">
      <dgm:prSet presAssocID="{29C2D278-742F-403C-947C-0D42BD5540FE}" presName="horz1" presStyleCnt="0"/>
      <dgm:spPr/>
    </dgm:pt>
    <dgm:pt modelId="{501FE8D7-3948-4828-A6DF-F466F6D42E6E}" type="pres">
      <dgm:prSet presAssocID="{29C2D278-742F-403C-947C-0D42BD5540FE}" presName="tx1" presStyleLbl="revTx" presStyleIdx="0" presStyleCnt="4"/>
      <dgm:spPr/>
    </dgm:pt>
    <dgm:pt modelId="{4076E562-D9FC-459D-A580-E753E3AAB5F8}" type="pres">
      <dgm:prSet presAssocID="{29C2D278-742F-403C-947C-0D42BD5540FE}" presName="vert1" presStyleCnt="0"/>
      <dgm:spPr/>
    </dgm:pt>
    <dgm:pt modelId="{8D4802A5-3835-4BBA-86C4-49195AA669B0}" type="pres">
      <dgm:prSet presAssocID="{FFD7E702-9721-4D53-AA3B-922A950E31B9}" presName="thickLine" presStyleLbl="alignNode1" presStyleIdx="1" presStyleCnt="4"/>
      <dgm:spPr/>
    </dgm:pt>
    <dgm:pt modelId="{AADC6A44-3C7C-4C46-BDFC-7EBB715911A6}" type="pres">
      <dgm:prSet presAssocID="{FFD7E702-9721-4D53-AA3B-922A950E31B9}" presName="horz1" presStyleCnt="0"/>
      <dgm:spPr/>
    </dgm:pt>
    <dgm:pt modelId="{E9673C6A-0D0B-4686-B929-5382450A5D7A}" type="pres">
      <dgm:prSet presAssocID="{FFD7E702-9721-4D53-AA3B-922A950E31B9}" presName="tx1" presStyleLbl="revTx" presStyleIdx="1" presStyleCnt="4"/>
      <dgm:spPr/>
    </dgm:pt>
    <dgm:pt modelId="{349A0F26-4795-474E-8BB7-BED2F3944D4F}" type="pres">
      <dgm:prSet presAssocID="{FFD7E702-9721-4D53-AA3B-922A950E31B9}" presName="vert1" presStyleCnt="0"/>
      <dgm:spPr/>
    </dgm:pt>
    <dgm:pt modelId="{D9AF03F6-6024-44A0-BA19-DC630D67F534}" type="pres">
      <dgm:prSet presAssocID="{30F085E1-DFD8-40E7-8F2B-3CC9FC721ACE}" presName="thickLine" presStyleLbl="alignNode1" presStyleIdx="2" presStyleCnt="4"/>
      <dgm:spPr/>
    </dgm:pt>
    <dgm:pt modelId="{9F8963D4-1CD4-43A9-8FFD-5F45A20B94EA}" type="pres">
      <dgm:prSet presAssocID="{30F085E1-DFD8-40E7-8F2B-3CC9FC721ACE}" presName="horz1" presStyleCnt="0"/>
      <dgm:spPr/>
    </dgm:pt>
    <dgm:pt modelId="{0D17609E-285B-473E-8707-85EBA0414104}" type="pres">
      <dgm:prSet presAssocID="{30F085E1-DFD8-40E7-8F2B-3CC9FC721ACE}" presName="tx1" presStyleLbl="revTx" presStyleIdx="2" presStyleCnt="4"/>
      <dgm:spPr/>
    </dgm:pt>
    <dgm:pt modelId="{46BC8E2F-A93C-4CD6-AE0F-AD546C7C3E11}" type="pres">
      <dgm:prSet presAssocID="{30F085E1-DFD8-40E7-8F2B-3CC9FC721ACE}" presName="vert1" presStyleCnt="0"/>
      <dgm:spPr/>
    </dgm:pt>
    <dgm:pt modelId="{38799404-2822-4E34-B016-B6F88EDCEDE5}" type="pres">
      <dgm:prSet presAssocID="{4CCB520A-F856-4A22-AE0A-490ED93A262E}" presName="thickLine" presStyleLbl="alignNode1" presStyleIdx="3" presStyleCnt="4"/>
      <dgm:spPr/>
    </dgm:pt>
    <dgm:pt modelId="{AB02F5E4-BAA7-4413-8326-A3A0828BF0C5}" type="pres">
      <dgm:prSet presAssocID="{4CCB520A-F856-4A22-AE0A-490ED93A262E}" presName="horz1" presStyleCnt="0"/>
      <dgm:spPr/>
    </dgm:pt>
    <dgm:pt modelId="{18EE3C69-784E-482D-925B-AAB95429663D}" type="pres">
      <dgm:prSet presAssocID="{4CCB520A-F856-4A22-AE0A-490ED93A262E}" presName="tx1" presStyleLbl="revTx" presStyleIdx="3" presStyleCnt="4"/>
      <dgm:spPr/>
    </dgm:pt>
    <dgm:pt modelId="{238A2CB4-6B41-4A6A-89C5-A702E437F1AD}" type="pres">
      <dgm:prSet presAssocID="{4CCB520A-F856-4A22-AE0A-490ED93A262E}" presName="vert1" presStyleCnt="0"/>
      <dgm:spPr/>
    </dgm:pt>
  </dgm:ptLst>
  <dgm:cxnLst>
    <dgm:cxn modelId="{5D3A2701-77A6-48CB-858E-1C9C1897AF53}" srcId="{D93BE1B6-F4DF-415E-89DB-F4834EFBD1C5}" destId="{30F085E1-DFD8-40E7-8F2B-3CC9FC721ACE}" srcOrd="2" destOrd="0" parTransId="{C004183B-264B-48F1-BF29-4E197515CA26}" sibTransId="{84B98B78-8FDC-4B0F-83AB-3A66AA86A671}"/>
    <dgm:cxn modelId="{FE27A70A-0552-4B33-A56C-7AF9D669C79F}" type="presOf" srcId="{29C2D278-742F-403C-947C-0D42BD5540FE}" destId="{501FE8D7-3948-4828-A6DF-F466F6D42E6E}" srcOrd="0" destOrd="0" presId="urn:microsoft.com/office/officeart/2008/layout/LinedList"/>
    <dgm:cxn modelId="{29837845-2EA7-4514-BBC5-EBF1526445D8}" srcId="{D93BE1B6-F4DF-415E-89DB-F4834EFBD1C5}" destId="{4CCB520A-F856-4A22-AE0A-490ED93A262E}" srcOrd="3" destOrd="0" parTransId="{ABFF6E95-84B5-449C-85E7-5F8C2728F95F}" sibTransId="{01C1B321-EE03-4A34-9C80-D297EC775386}"/>
    <dgm:cxn modelId="{20CEA46B-0342-4565-972C-6CBE7ACA7685}" type="presOf" srcId="{30F085E1-DFD8-40E7-8F2B-3CC9FC721ACE}" destId="{0D17609E-285B-473E-8707-85EBA0414104}" srcOrd="0" destOrd="0" presId="urn:microsoft.com/office/officeart/2008/layout/LinedList"/>
    <dgm:cxn modelId="{B4C7E1A7-1DB0-472A-8ADA-9511DBAEDA47}" srcId="{D93BE1B6-F4DF-415E-89DB-F4834EFBD1C5}" destId="{FFD7E702-9721-4D53-AA3B-922A950E31B9}" srcOrd="1" destOrd="0" parTransId="{22699DBC-6889-4021-BF5B-5550C272D61A}" sibTransId="{24FFAA2E-0B37-478A-B2ED-BF81D888DD11}"/>
    <dgm:cxn modelId="{1D6A94AC-D174-40C8-97DE-658E9548DB7E}" srcId="{D93BE1B6-F4DF-415E-89DB-F4834EFBD1C5}" destId="{29C2D278-742F-403C-947C-0D42BD5540FE}" srcOrd="0" destOrd="0" parTransId="{5BC7740D-4990-4930-BE6E-425DC82C125B}" sibTransId="{573EDB1B-D306-45CC-9ACD-E351BCF8D1A8}"/>
    <dgm:cxn modelId="{02B148D7-BB28-4BD6-88A1-F2C24235AA3D}" type="presOf" srcId="{D93BE1B6-F4DF-415E-89DB-F4834EFBD1C5}" destId="{29D14738-9EC9-4D74-8540-B363B32D8F4A}" srcOrd="0" destOrd="0" presId="urn:microsoft.com/office/officeart/2008/layout/LinedList"/>
    <dgm:cxn modelId="{B24F29E6-0379-45B0-8FE0-FD4D7BE0D687}" type="presOf" srcId="{FFD7E702-9721-4D53-AA3B-922A950E31B9}" destId="{E9673C6A-0D0B-4686-B929-5382450A5D7A}" srcOrd="0" destOrd="0" presId="urn:microsoft.com/office/officeart/2008/layout/LinedList"/>
    <dgm:cxn modelId="{D92FEDEF-ECEB-4615-BD03-21A6F35EE6C0}" type="presOf" srcId="{4CCB520A-F856-4A22-AE0A-490ED93A262E}" destId="{18EE3C69-784E-482D-925B-AAB95429663D}" srcOrd="0" destOrd="0" presId="urn:microsoft.com/office/officeart/2008/layout/LinedList"/>
    <dgm:cxn modelId="{153C4FBC-9C94-4B32-A075-EFAB0BB45E16}" type="presParOf" srcId="{29D14738-9EC9-4D74-8540-B363B32D8F4A}" destId="{07D826DE-C366-4038-9148-A678CDDA28A8}" srcOrd="0" destOrd="0" presId="urn:microsoft.com/office/officeart/2008/layout/LinedList"/>
    <dgm:cxn modelId="{4482087B-8B39-4D06-920C-00BA0423F6CD}" type="presParOf" srcId="{29D14738-9EC9-4D74-8540-B363B32D8F4A}" destId="{8AFF8F11-B1CB-4ABC-A1BD-E00F781969FA}" srcOrd="1" destOrd="0" presId="urn:microsoft.com/office/officeart/2008/layout/LinedList"/>
    <dgm:cxn modelId="{64B85728-273A-420C-89C3-12D19655A455}" type="presParOf" srcId="{8AFF8F11-B1CB-4ABC-A1BD-E00F781969FA}" destId="{501FE8D7-3948-4828-A6DF-F466F6D42E6E}" srcOrd="0" destOrd="0" presId="urn:microsoft.com/office/officeart/2008/layout/LinedList"/>
    <dgm:cxn modelId="{B4A622CF-43A2-45E5-9415-2130D44EA710}" type="presParOf" srcId="{8AFF8F11-B1CB-4ABC-A1BD-E00F781969FA}" destId="{4076E562-D9FC-459D-A580-E753E3AAB5F8}" srcOrd="1" destOrd="0" presId="urn:microsoft.com/office/officeart/2008/layout/LinedList"/>
    <dgm:cxn modelId="{3A0DAE10-D07E-4362-BCEF-F15893C86C2B}" type="presParOf" srcId="{29D14738-9EC9-4D74-8540-B363B32D8F4A}" destId="{8D4802A5-3835-4BBA-86C4-49195AA669B0}" srcOrd="2" destOrd="0" presId="urn:microsoft.com/office/officeart/2008/layout/LinedList"/>
    <dgm:cxn modelId="{DC383526-1AC6-47D0-A21C-49E8DF2FC299}" type="presParOf" srcId="{29D14738-9EC9-4D74-8540-B363B32D8F4A}" destId="{AADC6A44-3C7C-4C46-BDFC-7EBB715911A6}" srcOrd="3" destOrd="0" presId="urn:microsoft.com/office/officeart/2008/layout/LinedList"/>
    <dgm:cxn modelId="{1F46B11A-7AD3-47C8-97E8-EF04EAF8E1FE}" type="presParOf" srcId="{AADC6A44-3C7C-4C46-BDFC-7EBB715911A6}" destId="{E9673C6A-0D0B-4686-B929-5382450A5D7A}" srcOrd="0" destOrd="0" presId="urn:microsoft.com/office/officeart/2008/layout/LinedList"/>
    <dgm:cxn modelId="{75A6983B-D837-43D2-B2AC-05BA1912D21D}" type="presParOf" srcId="{AADC6A44-3C7C-4C46-BDFC-7EBB715911A6}" destId="{349A0F26-4795-474E-8BB7-BED2F3944D4F}" srcOrd="1" destOrd="0" presId="urn:microsoft.com/office/officeart/2008/layout/LinedList"/>
    <dgm:cxn modelId="{C376B30A-D36C-43A3-910B-612D16DDD743}" type="presParOf" srcId="{29D14738-9EC9-4D74-8540-B363B32D8F4A}" destId="{D9AF03F6-6024-44A0-BA19-DC630D67F534}" srcOrd="4" destOrd="0" presId="urn:microsoft.com/office/officeart/2008/layout/LinedList"/>
    <dgm:cxn modelId="{9D9FEACE-4AFB-4948-894E-4915E6521386}" type="presParOf" srcId="{29D14738-9EC9-4D74-8540-B363B32D8F4A}" destId="{9F8963D4-1CD4-43A9-8FFD-5F45A20B94EA}" srcOrd="5" destOrd="0" presId="urn:microsoft.com/office/officeart/2008/layout/LinedList"/>
    <dgm:cxn modelId="{AAF22155-DEA0-49AB-BD5F-08B347B28526}" type="presParOf" srcId="{9F8963D4-1CD4-43A9-8FFD-5F45A20B94EA}" destId="{0D17609E-285B-473E-8707-85EBA0414104}" srcOrd="0" destOrd="0" presId="urn:microsoft.com/office/officeart/2008/layout/LinedList"/>
    <dgm:cxn modelId="{29A43C5F-0A94-4C6B-9DCB-F5B7B7351831}" type="presParOf" srcId="{9F8963D4-1CD4-43A9-8FFD-5F45A20B94EA}" destId="{46BC8E2F-A93C-4CD6-AE0F-AD546C7C3E11}" srcOrd="1" destOrd="0" presId="urn:microsoft.com/office/officeart/2008/layout/LinedList"/>
    <dgm:cxn modelId="{99FEAF00-5A1C-4E27-A2E3-9BF811C28871}" type="presParOf" srcId="{29D14738-9EC9-4D74-8540-B363B32D8F4A}" destId="{38799404-2822-4E34-B016-B6F88EDCEDE5}" srcOrd="6" destOrd="0" presId="urn:microsoft.com/office/officeart/2008/layout/LinedList"/>
    <dgm:cxn modelId="{541B46DB-5D83-4F39-904D-64512CEF7F3B}" type="presParOf" srcId="{29D14738-9EC9-4D74-8540-B363B32D8F4A}" destId="{AB02F5E4-BAA7-4413-8326-A3A0828BF0C5}" srcOrd="7" destOrd="0" presId="urn:microsoft.com/office/officeart/2008/layout/LinedList"/>
    <dgm:cxn modelId="{94C1D269-88EF-4420-9FA5-6E3EE810F322}" type="presParOf" srcId="{AB02F5E4-BAA7-4413-8326-A3A0828BF0C5}" destId="{18EE3C69-784E-482D-925B-AAB95429663D}" srcOrd="0" destOrd="0" presId="urn:microsoft.com/office/officeart/2008/layout/LinedList"/>
    <dgm:cxn modelId="{C24B08A1-10A8-49A4-AC92-E4617620F146}" type="presParOf" srcId="{AB02F5E4-BAA7-4413-8326-A3A0828BF0C5}" destId="{238A2CB4-6B41-4A6A-89C5-A702E437F1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A70D4-87B2-4BE9-8232-19E2B5A60892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5A90F-C541-48CD-94B1-365C37FFFB51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5F6E4-52CD-4228-A4BC-6D5A2EF6E6A5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Eggs sold on the farm can be sold without any license or other requirements</a:t>
          </a:r>
        </a:p>
      </dsp:txBody>
      <dsp:txXfrm>
        <a:off x="1437631" y="531"/>
        <a:ext cx="9077968" cy="1244702"/>
      </dsp:txXfrm>
    </dsp:sp>
    <dsp:sp modelId="{1FE10C98-D7C6-4BD6-84F2-B11F3A7AC627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3EF0B-3021-4761-8945-B75F86B970C4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8FAC0-8CE7-4C01-AE6A-DE3DE97BC8D9}">
      <dsp:nvSpPr>
        <dsp:cNvPr id="0" name=""/>
        <dsp:cNvSpPr/>
      </dsp:nvSpPr>
      <dsp:spPr>
        <a:xfrm>
          <a:off x="1437631" y="1556410"/>
          <a:ext cx="4732020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Eggs sold off the farm require   annual license and proper packaging/labeling</a:t>
          </a:r>
        </a:p>
      </dsp:txBody>
      <dsp:txXfrm>
        <a:off x="1437631" y="1556410"/>
        <a:ext cx="4732020" cy="1244702"/>
      </dsp:txXfrm>
    </dsp:sp>
    <dsp:sp modelId="{C643D858-54C3-4A7F-9076-7FEFF9D3CDBC}">
      <dsp:nvSpPr>
        <dsp:cNvPr id="0" name=""/>
        <dsp:cNvSpPr/>
      </dsp:nvSpPr>
      <dsp:spPr>
        <a:xfrm>
          <a:off x="6169651" y="1556410"/>
          <a:ext cx="434594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Small Egg Packer license (5,000 dz or less) - $50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Large egg packer license - $35 + monthly fee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Egg products processor license - $35 + monthly fee</a:t>
          </a:r>
        </a:p>
      </dsp:txBody>
      <dsp:txXfrm>
        <a:off x="6169651" y="1556410"/>
        <a:ext cx="4345948" cy="1244702"/>
      </dsp:txXfrm>
    </dsp:sp>
    <dsp:sp modelId="{DB90E8A7-C6B4-4522-B86D-AEB9CC3570D5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D2484-35FF-4EC5-95E8-3EA2969B9C0E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BA1D5-6C63-4B50-9411-D1225C082418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Licensing and labeling allows you to sell at farmers markets, Retail stores, restaurants, and etc.</a:t>
          </a:r>
        </a:p>
      </dsp:txBody>
      <dsp:txXfrm>
        <a:off x="1437631" y="3112289"/>
        <a:ext cx="9077968" cy="1244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826DE-C366-4038-9148-A678CDDA28A8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FE8D7-3948-4828-A6DF-F466F6D42E6E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This is a minimum guarantee to the quality and freshness of the egg</a:t>
          </a:r>
        </a:p>
      </dsp:txBody>
      <dsp:txXfrm>
        <a:off x="0" y="0"/>
        <a:ext cx="6492875" cy="1276350"/>
      </dsp:txXfrm>
    </dsp:sp>
    <dsp:sp modelId="{8D4802A5-3835-4BBA-86C4-49195AA669B0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73C6A-0D0B-4686-B929-5382450A5D7A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Grades can be AA, A, or B</a:t>
          </a:r>
        </a:p>
      </dsp:txBody>
      <dsp:txXfrm>
        <a:off x="0" y="1276350"/>
        <a:ext cx="6492875" cy="1276350"/>
      </dsp:txXfrm>
    </dsp:sp>
    <dsp:sp modelId="{D9AF03F6-6024-44A0-BA19-DC630D67F534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7609E-285B-473E-8707-85EBA0414104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Grade is determined by the shell and internal quality</a:t>
          </a:r>
        </a:p>
      </dsp:txBody>
      <dsp:txXfrm>
        <a:off x="0" y="2552700"/>
        <a:ext cx="6492875" cy="1276350"/>
      </dsp:txXfrm>
    </dsp:sp>
    <dsp:sp modelId="{38799404-2822-4E34-B016-B6F88EDCEDE5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E3C69-784E-482D-925B-AAB95429663D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 not use the USDA grading symbol unless the eggs are officially graded by a USDA Egg Grader</a:t>
          </a:r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CCA8-AA58-420E-80B2-27858CD76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9399E-11DD-4A4D-B0EF-ED18E7AEF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3D4D7-DAE3-41F9-9AFE-F2461462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6A2B-81FD-4026-AC7A-CDC8F7B1A61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FA30A-70E1-442A-9FE7-FE2468FA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8DB7F-0576-4C71-8B73-D5506BA9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0129-FC5E-4A40-A9D8-BE0E45B6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0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ED9F-7854-4D66-B43B-57561C4C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FECC7-176A-4320-A493-DC02CE057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2411E-1D39-4A7A-BFAB-FA0B78CB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6A2B-81FD-4026-AC7A-CDC8F7B1A61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B850A-E261-4DEA-9DD3-DD72974A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CBFB0-5A8C-445C-84AE-1D7EAFCA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0129-FC5E-4A40-A9D8-BE0E45B6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17FF2-8203-4AFC-B907-3BBB3E99A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3668B-2B41-41D8-A649-2BDA323DC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DBDE4-92B3-47D2-AA99-EC72F54E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6A2B-81FD-4026-AC7A-CDC8F7B1A61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6AFEC-627B-4637-B133-D71BF173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2435B-B904-4841-972B-CC91C022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0129-FC5E-4A40-A9D8-BE0E45B6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10F0-8CB5-41D0-BD77-D2EFA815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3AFC9-AAD7-4140-9CD7-8498D2B4D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E8032-01DE-457C-8F05-4FEF660B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6A2B-81FD-4026-AC7A-CDC8F7B1A61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55447-3F7B-4471-A8E9-F81E930C3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5D1E8-90ED-4AAF-A1B2-0DE94E36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0129-FC5E-4A40-A9D8-BE0E45B6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6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8B52-C65F-4C0D-93B9-B042CC23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60885-CDB9-4511-AF1F-1681A5E6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E8C15-F351-43E3-A07E-73C602203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6A2B-81FD-4026-AC7A-CDC8F7B1A61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75FCA-AE49-4652-8019-860D1F8E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C2975-6803-4678-8D25-561AE14D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0129-FC5E-4A40-A9D8-BE0E45B6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2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87FB-128E-4642-A4F1-BF56E3BF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F43A4-AA58-4F18-8E07-DA20CB1DD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A8BBA-08D9-4B95-B354-0F17CA3F7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630E5-DB6A-4798-948F-E8C7DDC2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6A2B-81FD-4026-AC7A-CDC8F7B1A61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D5FC0-8D29-4BB5-BE5C-208D0380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6A428-2DB9-4E2B-B406-E593DDF0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0129-FC5E-4A40-A9D8-BE0E45B6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7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E75D-7654-4F1C-8653-B010FC77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032CE-E3DD-4AEE-B6FE-7FFFFA27C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CD9C9-7E01-42D4-AFE0-41BB05980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1969A-FFEB-40FB-BFFF-46D833226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B8F95-77A7-49C0-A7F5-A8CF0DC8B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5A624B-FF90-41F0-8ECF-3F927BAB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6A2B-81FD-4026-AC7A-CDC8F7B1A61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D3FA6-4765-4D90-844F-1C110AC0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0260E-1856-4C60-A54B-307A717A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0129-FC5E-4A40-A9D8-BE0E45B6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9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7382-07F6-45AD-9BC4-05FB799F4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D0A12-7F08-47F2-A630-E9399E3E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6A2B-81FD-4026-AC7A-CDC8F7B1A61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46D2C-B29C-4F0D-91CC-85B81A84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665B0-7E3C-4ED4-9D85-7445F9FA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0129-FC5E-4A40-A9D8-BE0E45B6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1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C3824A-8E7B-4AFC-8E7E-4E687CBE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6A2B-81FD-4026-AC7A-CDC8F7B1A61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AB762-31D6-4A7E-984D-23AE1B06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535AA-774B-4B15-87DA-805C217C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0129-FC5E-4A40-A9D8-BE0E45B6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5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382-306F-409A-9E83-7C17F72D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EEFAF-6A2B-43CA-9A24-41E1F7050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1890F-A537-4407-9B44-67D5DA13C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36EF8-0427-4CD1-9609-2B00856C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6A2B-81FD-4026-AC7A-CDC8F7B1A61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F4A45-6AAF-405F-8AF9-69204AF1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E03C2-73E8-4BC7-A7AA-A3A5594E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0129-FC5E-4A40-A9D8-BE0E45B6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D7577-5BDB-4425-88BD-0AC3A8A1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FC2F8-FDB9-4535-B3ED-29E6E3CBE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F6FE8-8F70-46EC-8A43-1CF3B5241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58421-AADC-4DFD-9C32-DB03B7A6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6A2B-81FD-4026-AC7A-CDC8F7B1A61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0ED5B-4D90-4489-A994-8FE0A1E7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D33BA-3A42-4CE6-9FDF-5298494B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0129-FC5E-4A40-A9D8-BE0E45B6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5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DD6BBA-8D50-45C4-8C9C-B2D341426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51910-8358-4695-86DB-569B2493B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D115E-F850-4216-B3D1-D2C0CE302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E6A2B-81FD-4026-AC7A-CDC8F7B1A615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14593-19E4-46B8-A006-C64F62EBA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C4A3A-E966-4A68-819D-CCE52EBBE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0129-FC5E-4A40-A9D8-BE0E45B6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3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TzDrEYRDP4" TargetMode="External"/><Relationship Id="rId2" Type="http://schemas.openxmlformats.org/officeDocument/2006/relationships/hyperlink" Target="https://www.ams.usda.gov/sites/default/files/media/Egg%20Grading%20Manua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youtu.be/v_G-6ENNNd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1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4993008-484D-4935-ACF2-2E84DD3C1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3" y="1119116"/>
            <a:ext cx="7567974" cy="2213635"/>
          </a:xfrm>
          <a:prstGeom prst="rect">
            <a:avLst/>
          </a:prstGeom>
        </p:spPr>
      </p:pic>
      <p:sp>
        <p:nvSpPr>
          <p:cNvPr id="50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B39AE-8416-4B71-8D02-F09626D2C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en-US" sz="8000" dirty="0"/>
              <a:t>Oklahoma Egg Law</a:t>
            </a:r>
          </a:p>
        </p:txBody>
      </p:sp>
    </p:spTree>
    <p:extLst>
      <p:ext uri="{BB962C8B-B14F-4D97-AF65-F5344CB8AC3E}">
        <p14:creationId xmlns:p14="http://schemas.microsoft.com/office/powerpoint/2010/main" val="1694946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47AA-1E8F-44DD-AFC1-DD159A868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004" y="1171105"/>
            <a:ext cx="4399106" cy="1325563"/>
          </a:xfrm>
        </p:spPr>
        <p:txBody>
          <a:bodyPr>
            <a:normAutofit/>
          </a:bodyPr>
          <a:lstStyle/>
          <a:p>
            <a:r>
              <a:rPr lang="en-US" dirty="0"/>
              <a:t>Defects: No Grade</a:t>
            </a:r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C8AD8F-F1ED-4326-B370-A40BC791F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312556"/>
            <a:ext cx="3112094" cy="2167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9378BD-EDFF-4A19-BAF6-07BAE61B1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52" y="4658549"/>
            <a:ext cx="1845055" cy="19219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5AB31-2FA0-4A4B-8789-D42A2B347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897" y="3120963"/>
            <a:ext cx="1803258" cy="18832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4BE75-CB59-48BB-92F6-84B51629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004" y="2871982"/>
            <a:ext cx="4238563" cy="3181684"/>
          </a:xfrm>
        </p:spPr>
        <p:txBody>
          <a:bodyPr anchor="t">
            <a:normAutofit/>
          </a:bodyPr>
          <a:lstStyle/>
          <a:p>
            <a:r>
              <a:rPr lang="en-US" sz="2400" dirty="0"/>
              <a:t>Cracks (checks)</a:t>
            </a:r>
          </a:p>
          <a:p>
            <a:r>
              <a:rPr lang="en-US" sz="2400" dirty="0"/>
              <a:t>Leaks</a:t>
            </a:r>
          </a:p>
          <a:p>
            <a:r>
              <a:rPr lang="en-US" sz="2400" dirty="0"/>
              <a:t>Blood or meat spots</a:t>
            </a:r>
          </a:p>
          <a:p>
            <a:r>
              <a:rPr lang="en-US" sz="2400" dirty="0"/>
              <a:t>Bloody white</a:t>
            </a:r>
          </a:p>
          <a:p>
            <a:r>
              <a:rPr lang="en-US" sz="2400" dirty="0"/>
              <a:t>Stuck yolk</a:t>
            </a:r>
          </a:p>
          <a:p>
            <a:r>
              <a:rPr lang="en-US" sz="2400" dirty="0"/>
              <a:t>Mixed rot</a:t>
            </a:r>
          </a:p>
          <a:p>
            <a:r>
              <a:rPr lang="en-US" sz="2400" dirty="0"/>
              <a:t>Black rot</a:t>
            </a:r>
          </a:p>
        </p:txBody>
      </p:sp>
    </p:spTree>
    <p:extLst>
      <p:ext uri="{BB962C8B-B14F-4D97-AF65-F5344CB8AC3E}">
        <p14:creationId xmlns:p14="http://schemas.microsoft.com/office/powerpoint/2010/main" val="2579338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DB9D8-D81B-4459-A44A-A317CFCD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Sizes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C4CE9-DDD6-4F32-9CDA-0175A82ED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23476"/>
            <a:ext cx="10515599" cy="29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4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53752-0E50-4EA5-8FEF-76454FF4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5" y="3415754"/>
            <a:ext cx="9471956" cy="1137111"/>
          </a:xfrm>
        </p:spPr>
        <p:txBody>
          <a:bodyPr>
            <a:normAutofit/>
          </a:bodyPr>
          <a:lstStyle/>
          <a:p>
            <a:r>
              <a:rPr lang="en-US" sz="5400" dirty="0"/>
              <a:t>Questions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51B2661-F23E-4A9E-A89E-FAFC8DC18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4" y="1173707"/>
            <a:ext cx="7063212" cy="206599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E58B74-682C-A3D4-F97D-09856F060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4612943"/>
            <a:ext cx="7745969" cy="14082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Bryan Buchwald</a:t>
            </a:r>
          </a:p>
          <a:p>
            <a:pPr marL="0" indent="0">
              <a:buNone/>
            </a:pPr>
            <a:r>
              <a:rPr lang="en-US" sz="2000" dirty="0"/>
              <a:t>405-522-5924</a:t>
            </a:r>
          </a:p>
          <a:p>
            <a:pPr marL="0" indent="0">
              <a:buNone/>
            </a:pPr>
            <a:r>
              <a:rPr lang="en-US" sz="2000" dirty="0"/>
              <a:t>bryan.buchwald@ag.ok.gov</a:t>
            </a:r>
          </a:p>
        </p:txBody>
      </p:sp>
    </p:spTree>
    <p:extLst>
      <p:ext uri="{BB962C8B-B14F-4D97-AF65-F5344CB8AC3E}">
        <p14:creationId xmlns:p14="http://schemas.microsoft.com/office/powerpoint/2010/main" val="314570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7BA49-5DCC-4D5A-A38F-08E2CDEC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Selling Eggs in Oklahoma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53F19C-9237-AE32-426C-8F6CE2B7B1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451880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676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18F73-2464-4C20-8D32-B34E2C2A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Sales Requirements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EA6A7-950D-4947-97F9-4361D412C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Washed</a:t>
            </a:r>
          </a:p>
          <a:p>
            <a:r>
              <a:rPr lang="en-US" sz="2200" dirty="0"/>
              <a:t>Graded and Sized according to USDA standards</a:t>
            </a:r>
          </a:p>
          <a:p>
            <a:r>
              <a:rPr lang="en-US" sz="2200" dirty="0"/>
              <a:t>Refrigerated (32 F to 45 F)</a:t>
            </a:r>
          </a:p>
          <a:p>
            <a:r>
              <a:rPr lang="en-US" sz="2200" dirty="0"/>
              <a:t>Packed in NEW cartons</a:t>
            </a:r>
          </a:p>
          <a:p>
            <a:r>
              <a:rPr lang="en-US" sz="2200" dirty="0"/>
              <a:t>Labeled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37271-2372-47E7-85A5-F11EABAD39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9" r="988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986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1193A-E175-42B2-BA23-3AFD49E1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Label requirements</a:t>
            </a:r>
          </a:p>
        </p:txBody>
      </p:sp>
      <p:grpSp>
        <p:nvGrpSpPr>
          <p:cNvPr id="25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693FCD-B82D-4305-8793-A74270C35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Farm/Packer name and address</a:t>
            </a:r>
          </a:p>
          <a:p>
            <a:r>
              <a:rPr lang="en-US" sz="2400" dirty="0"/>
              <a:t>Oklahoma license number or USDA plant number</a:t>
            </a:r>
          </a:p>
          <a:p>
            <a:r>
              <a:rPr lang="en-US" sz="2400" dirty="0"/>
              <a:t>Grade and size (minimum guarantee)</a:t>
            </a:r>
          </a:p>
          <a:p>
            <a:r>
              <a:rPr lang="en-US" sz="2400" dirty="0"/>
              <a:t>Pack date </a:t>
            </a:r>
            <a:r>
              <a:rPr lang="en-US" sz="2400"/>
              <a:t>and Expiration </a:t>
            </a:r>
            <a:r>
              <a:rPr lang="en-US" sz="2400" dirty="0"/>
              <a:t>date (no more than 45 days from pack date)</a:t>
            </a:r>
          </a:p>
          <a:p>
            <a:pPr lvl="1"/>
            <a:r>
              <a:rPr lang="en-US" sz="2000" dirty="0"/>
              <a:t>Pack date in this example used a Julian date, you can use either a Julian date or a regular calendar date for the pack 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-up of a book&#10;&#10;Description automatically generated with medium confidence">
            <a:extLst>
              <a:ext uri="{FF2B5EF4-FFF2-40B4-BE49-F238E27FC236}">
                <a16:creationId xmlns:a16="http://schemas.microsoft.com/office/drawing/2014/main" id="{20534327-C308-4B4E-BA33-EE81833E0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r="15510" b="2"/>
          <a:stretch/>
        </p:blipFill>
        <p:spPr>
          <a:xfrm rot="5400000">
            <a:off x="6627119" y="715977"/>
            <a:ext cx="4288409" cy="5425410"/>
          </a:xfrm>
          <a:prstGeom prst="rect">
            <a:avLst/>
          </a:prstGeom>
        </p:spPr>
      </p:pic>
      <p:sp>
        <p:nvSpPr>
          <p:cNvPr id="12" name="Callout: Line 11">
            <a:extLst>
              <a:ext uri="{FF2B5EF4-FFF2-40B4-BE49-F238E27FC236}">
                <a16:creationId xmlns:a16="http://schemas.microsoft.com/office/drawing/2014/main" id="{189F28DA-2EBE-4CF1-B1B0-A231DDFAE05E}"/>
              </a:ext>
            </a:extLst>
          </p:cNvPr>
          <p:cNvSpPr/>
          <p:nvPr/>
        </p:nvSpPr>
        <p:spPr>
          <a:xfrm>
            <a:off x="8541067" y="856180"/>
            <a:ext cx="1538090" cy="855174"/>
          </a:xfrm>
          <a:prstGeom prst="borderCallout1">
            <a:avLst>
              <a:gd name="adj1" fmla="val 98209"/>
              <a:gd name="adj2" fmla="val 939"/>
              <a:gd name="adj3" fmla="val 159586"/>
              <a:gd name="adj4" fmla="val -10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License Number or Plant Number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1DE78D93-D269-4FF2-8D50-3B44F0DDB815}"/>
              </a:ext>
            </a:extLst>
          </p:cNvPr>
          <p:cNvSpPr/>
          <p:nvPr/>
        </p:nvSpPr>
        <p:spPr>
          <a:xfrm>
            <a:off x="10385704" y="1840446"/>
            <a:ext cx="1702251" cy="805343"/>
          </a:xfrm>
          <a:prstGeom prst="borderCallout1">
            <a:avLst>
              <a:gd name="adj1" fmla="val 50000"/>
              <a:gd name="adj2" fmla="val -448"/>
              <a:gd name="adj3" fmla="val 65909"/>
              <a:gd name="adj4" fmla="val -49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Pack Date (Julian Calendar)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1627B483-187D-4646-8480-298269878177}"/>
              </a:ext>
            </a:extLst>
          </p:cNvPr>
          <p:cNvSpPr/>
          <p:nvPr/>
        </p:nvSpPr>
        <p:spPr>
          <a:xfrm>
            <a:off x="8758406" y="3319786"/>
            <a:ext cx="1627298" cy="671120"/>
          </a:xfrm>
          <a:prstGeom prst="borderCallout1">
            <a:avLst>
              <a:gd name="adj1" fmla="val 1354"/>
              <a:gd name="adj2" fmla="val 80"/>
              <a:gd name="adj3" fmla="val -39752"/>
              <a:gd name="adj4" fmla="val -7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Expiration Date</a:t>
            </a:r>
          </a:p>
        </p:txBody>
      </p:sp>
    </p:spTree>
    <p:extLst>
      <p:ext uri="{BB962C8B-B14F-4D97-AF65-F5344CB8AC3E}">
        <p14:creationId xmlns:p14="http://schemas.microsoft.com/office/powerpoint/2010/main" val="227666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4C859-4255-4B1B-B020-E937EC2C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Label Requirements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84DC8-7156-428C-B96E-73E39D044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US" sz="2000" b="1">
                <a:latin typeface="Times-Roman"/>
              </a:rPr>
              <a:t>Refrigeration statement </a:t>
            </a:r>
            <a:r>
              <a:rPr lang="en-US" sz="2000">
                <a:latin typeface="Times-Roman"/>
              </a:rPr>
              <a:t>that says to keep at 45 F or below</a:t>
            </a:r>
            <a:endParaRPr lang="en-US" sz="2000"/>
          </a:p>
          <a:p>
            <a:r>
              <a:rPr lang="en-US" sz="2000" b="1" i="0" u="none" strike="noStrike" baseline="0">
                <a:latin typeface="Times-Bold"/>
              </a:rPr>
              <a:t>Safe Handling Instructions: </a:t>
            </a:r>
            <a:r>
              <a:rPr lang="en-US" sz="2000" b="0" i="0" u="none" strike="noStrike" baseline="0">
                <a:latin typeface="Times-Roman"/>
              </a:rPr>
              <a:t>To prevent illness from bacteria: keep eggs refrigerated, cook eggs until yolks are firm and cook foods containing eggs thoroughly.</a:t>
            </a:r>
          </a:p>
          <a:p>
            <a:endParaRPr lang="en-US" sz="20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0694257-4C36-447F-9E07-A66E02EB7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1247" r="34202" b="1674"/>
          <a:stretch/>
        </p:blipFill>
        <p:spPr>
          <a:xfrm rot="5400000">
            <a:off x="8061928" y="-332969"/>
            <a:ext cx="2439617" cy="4380682"/>
          </a:xfrm>
          <a:prstGeom prst="rect">
            <a:avLst/>
          </a:prstGeom>
        </p:spPr>
      </p:pic>
      <p:pic>
        <p:nvPicPr>
          <p:cNvPr id="5" name="Picture 4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813DD693-0A4A-48AD-8348-38158FE24F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8" t="1248" r="8353" b="-1249"/>
          <a:stretch/>
        </p:blipFill>
        <p:spPr>
          <a:xfrm rot="5400000">
            <a:off x="8013983" y="2699143"/>
            <a:ext cx="2518756" cy="4397433"/>
          </a:xfrm>
          <a:prstGeom prst="rect">
            <a:avLst/>
          </a:prstGeom>
        </p:spPr>
      </p:pic>
      <p:sp>
        <p:nvSpPr>
          <p:cNvPr id="46" name="Arrow: Left 45">
            <a:extLst>
              <a:ext uri="{FF2B5EF4-FFF2-40B4-BE49-F238E27FC236}">
                <a16:creationId xmlns:a16="http://schemas.microsoft.com/office/drawing/2014/main" id="{6F3B505A-1809-48D0-BE41-84661167583A}"/>
              </a:ext>
            </a:extLst>
          </p:cNvPr>
          <p:cNvSpPr/>
          <p:nvPr/>
        </p:nvSpPr>
        <p:spPr>
          <a:xfrm rot="9553221">
            <a:off x="6005080" y="2625282"/>
            <a:ext cx="2060106" cy="45664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Arrow: Left 51">
            <a:extLst>
              <a:ext uri="{FF2B5EF4-FFF2-40B4-BE49-F238E27FC236}">
                <a16:creationId xmlns:a16="http://schemas.microsoft.com/office/drawing/2014/main" id="{F430E506-E5CB-48BE-9B7A-F32194E7DE2E}"/>
              </a:ext>
            </a:extLst>
          </p:cNvPr>
          <p:cNvSpPr/>
          <p:nvPr/>
        </p:nvSpPr>
        <p:spPr>
          <a:xfrm rot="11265754">
            <a:off x="5779876" y="4425982"/>
            <a:ext cx="1595889" cy="45664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5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479A5-C4C2-441F-9AE4-450F14D37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 dirty="0"/>
              <a:t>Grade and Size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69872-E7B6-4EE0-BF4C-A2B8D45C2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USDA Egg Grading Manual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https://www.ams.usda.gov/sites/default/files/media/Egg%20Grading%20Manual.pdf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2400" dirty="0"/>
              <a:t>Videos: UGA Extension FFA Poultry Judging Class 7 and 8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https://youtu.be/GTzDrEYRDP4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https://youtu.be/v_G-6ENNNd8</a:t>
            </a:r>
            <a:r>
              <a:rPr lang="en-US" dirty="0"/>
              <a:t> 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A04E04-FF27-4594-98CA-E02C60745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616" y="909081"/>
            <a:ext cx="3905232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208B94-23AD-4133-ABB4-365626A7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Grades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3949783D-B01E-4E83-4125-51A006FEC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42844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54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DC040-6EBA-4861-B433-B967D846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Shell Quality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B75F-4A3F-4ECB-9ADB-40B9F597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AA and A</a:t>
            </a:r>
          </a:p>
          <a:p>
            <a:pPr lvl="1"/>
            <a:r>
              <a:rPr lang="en-US" sz="2200" dirty="0"/>
              <a:t>Normal shape</a:t>
            </a:r>
          </a:p>
          <a:p>
            <a:pPr lvl="1"/>
            <a:r>
              <a:rPr lang="en-US" sz="2200" dirty="0"/>
              <a:t>Only slight ridges, bumps</a:t>
            </a:r>
          </a:p>
          <a:p>
            <a:r>
              <a:rPr lang="en-US" sz="2200" dirty="0"/>
              <a:t>B</a:t>
            </a:r>
          </a:p>
          <a:p>
            <a:pPr lvl="1"/>
            <a:r>
              <a:rPr lang="en-US" sz="2200" dirty="0"/>
              <a:t>Abnormal shape</a:t>
            </a:r>
          </a:p>
          <a:p>
            <a:pPr lvl="1"/>
            <a:r>
              <a:rPr lang="en-US" sz="2200" dirty="0"/>
              <a:t>Bumps, ridges, thin spots</a:t>
            </a:r>
          </a:p>
          <a:p>
            <a:r>
              <a:rPr lang="en-US" sz="2200" dirty="0"/>
              <a:t>No grade</a:t>
            </a:r>
          </a:p>
          <a:p>
            <a:pPr lvl="1"/>
            <a:r>
              <a:rPr lang="en-US" sz="2200" dirty="0"/>
              <a:t>Cracks (checks)</a:t>
            </a:r>
          </a:p>
          <a:p>
            <a:pPr lvl="1"/>
            <a:r>
              <a:rPr lang="en-US" sz="2200" dirty="0"/>
              <a:t>Leaks</a:t>
            </a:r>
          </a:p>
          <a:p>
            <a:pPr lvl="1"/>
            <a:r>
              <a:rPr lang="en-US" sz="2200" dirty="0"/>
              <a:t>Dirty or prominent stain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AE9A37-AA4F-4E18-8785-723978D6EE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07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3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15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D4E4F-FD98-401B-AD00-1CE3BE6E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US"/>
              <a:t>Internal Quality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83388-B6F6-4B4A-A437-5D5F22756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42091" cy="3399518"/>
          </a:xfrm>
        </p:spPr>
        <p:txBody>
          <a:bodyPr>
            <a:normAutofit/>
          </a:bodyPr>
          <a:lstStyle/>
          <a:p>
            <a:r>
              <a:rPr lang="en-US" sz="2000"/>
              <a:t>AA</a:t>
            </a:r>
          </a:p>
          <a:p>
            <a:pPr lvl="1"/>
            <a:r>
              <a:rPr lang="en-US" sz="2000"/>
              <a:t>1/8” or less air cell</a:t>
            </a:r>
          </a:p>
          <a:p>
            <a:pPr lvl="1"/>
            <a:r>
              <a:rPr lang="en-US" sz="2000"/>
              <a:t>Yolk slightly defined</a:t>
            </a:r>
          </a:p>
          <a:p>
            <a:r>
              <a:rPr lang="en-US" sz="2000"/>
              <a:t>A</a:t>
            </a:r>
          </a:p>
          <a:p>
            <a:pPr lvl="1"/>
            <a:r>
              <a:rPr lang="en-US" sz="2000"/>
              <a:t>3/16” or less air cell</a:t>
            </a:r>
          </a:p>
          <a:p>
            <a:pPr lvl="1"/>
            <a:r>
              <a:rPr lang="en-US" sz="2000"/>
              <a:t>Yolk fairly defined</a:t>
            </a:r>
          </a:p>
          <a:p>
            <a:r>
              <a:rPr lang="en-US" sz="2000"/>
              <a:t>B</a:t>
            </a:r>
          </a:p>
          <a:p>
            <a:pPr lvl="1"/>
            <a:r>
              <a:rPr lang="en-US" sz="2000"/>
              <a:t>3/16” or larger air cell</a:t>
            </a:r>
          </a:p>
          <a:p>
            <a:pPr lvl="1"/>
            <a:r>
              <a:rPr lang="en-US" sz="2000"/>
              <a:t>Yolk outline plainly visible</a:t>
            </a:r>
          </a:p>
          <a:p>
            <a:pPr lvl="1"/>
            <a:endParaRPr lang="en-US" sz="200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22ADC36-0633-4FAC-B438-E6E61A62D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141" y="557405"/>
            <a:ext cx="3936488" cy="2027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527926-B29B-41A4-8E47-FA06DB669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307" y="3231575"/>
            <a:ext cx="5110322" cy="269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40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435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Times-Bold</vt:lpstr>
      <vt:lpstr>Times-Roman</vt:lpstr>
      <vt:lpstr>Office Theme</vt:lpstr>
      <vt:lpstr>Oklahoma Egg Law</vt:lpstr>
      <vt:lpstr>Selling Eggs in Oklahoma</vt:lpstr>
      <vt:lpstr>Sales Requirements</vt:lpstr>
      <vt:lpstr>Label requirements</vt:lpstr>
      <vt:lpstr>Label Requirements</vt:lpstr>
      <vt:lpstr>Grade and Size Guidance</vt:lpstr>
      <vt:lpstr>Grades</vt:lpstr>
      <vt:lpstr>Shell Quality</vt:lpstr>
      <vt:lpstr>Internal Quality</vt:lpstr>
      <vt:lpstr>Defects: No Grade</vt:lpstr>
      <vt:lpstr>Sizes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 Egg Law</dc:title>
  <dc:creator>Justin McConaghy</dc:creator>
  <cp:lastModifiedBy>Justin McConaghy</cp:lastModifiedBy>
  <cp:revision>13</cp:revision>
  <dcterms:created xsi:type="dcterms:W3CDTF">2023-03-06T19:43:44Z</dcterms:created>
  <dcterms:modified xsi:type="dcterms:W3CDTF">2023-07-27T16:19:09Z</dcterms:modified>
</cp:coreProperties>
</file>